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ppt/tags/tag5.xml" ContentType="application/vnd.openxmlformats-officedocument.presentationml.tags+xml"/>
  <Override PartName="/ppt/notesSlides/notesSlide4.xml" ContentType="application/vnd.openxmlformats-officedocument.presentationml.notesSlide+xml"/>
  <Override PartName="/ppt/tags/tag6.xml" ContentType="application/vnd.openxmlformats-officedocument.presentationml.tags+xml"/>
  <Override PartName="/ppt/notesSlides/notesSlide5.xml" ContentType="application/vnd.openxmlformats-officedocument.presentationml.notesSlide+xml"/>
  <Override PartName="/ppt/tags/tag7.xml" ContentType="application/vnd.openxmlformats-officedocument.presentationml.tags+xml"/>
  <Override PartName="/ppt/notesSlides/notesSlide6.xml" ContentType="application/vnd.openxmlformats-officedocument.presentationml.notesSlide+xml"/>
  <Override PartName="/ppt/tags/tag8.xml" ContentType="application/vnd.openxmlformats-officedocument.presentationml.tags+xml"/>
  <Override PartName="/ppt/notesSlides/notesSlide7.xml" ContentType="application/vnd.openxmlformats-officedocument.presentationml.notesSlide+xml"/>
  <Override PartName="/ppt/tags/tag9.xml" ContentType="application/vnd.openxmlformats-officedocument.presentationml.tags+xml"/>
  <Override PartName="/ppt/notesSlides/notesSlide8.xml" ContentType="application/vnd.openxmlformats-officedocument.presentationml.notesSlide+xml"/>
  <Override PartName="/ppt/tags/tag10.xml" ContentType="application/vnd.openxmlformats-officedocument.presentationml.tags+xml"/>
  <Override PartName="/ppt/notesSlides/notesSlide9.xml" ContentType="application/vnd.openxmlformats-officedocument.presentationml.notesSlide+xml"/>
  <Override PartName="/ppt/tags/tag11.xml" ContentType="application/vnd.openxmlformats-officedocument.presentationml.tags+xml"/>
  <Override PartName="/ppt/notesSlides/notesSlide10.xml" ContentType="application/vnd.openxmlformats-officedocument.presentationml.notesSlide+xml"/>
  <Override PartName="/ppt/tags/tag12.xml" ContentType="application/vnd.openxmlformats-officedocument.presentationml.tags+xml"/>
  <Override PartName="/ppt/notesSlides/notesSlide11.xml" ContentType="application/vnd.openxmlformats-officedocument.presentationml.notesSlide+xml"/>
  <Override PartName="/ppt/tags/tag13.xml" ContentType="application/vnd.openxmlformats-officedocument.presentationml.tags+xml"/>
  <Override PartName="/ppt/notesSlides/notesSlide12.xml" ContentType="application/vnd.openxmlformats-officedocument.presentationml.notesSlide+xml"/>
  <Override PartName="/ppt/tags/tag14.xml" ContentType="application/vnd.openxmlformats-officedocument.presentationml.tags+xml"/>
  <Override PartName="/ppt/notesSlides/notesSlide13.xml" ContentType="application/vnd.openxmlformats-officedocument.presentationml.notesSlide+xml"/>
  <Override PartName="/ppt/tags/tag15.xml" ContentType="application/vnd.openxmlformats-officedocument.presentationml.tags+xml"/>
  <Override PartName="/ppt/notesSlides/notesSlide14.xml" ContentType="application/vnd.openxmlformats-officedocument.presentationml.notesSlide+xml"/>
  <Override PartName="/ppt/tags/tag16.xml" ContentType="application/vnd.openxmlformats-officedocument.presentationml.tags+xml"/>
  <Override PartName="/ppt/notesSlides/notesSlide15.xml" ContentType="application/vnd.openxmlformats-officedocument.presentationml.notesSlide+xml"/>
  <Override PartName="/ppt/tags/tag17.xml" ContentType="application/vnd.openxmlformats-officedocument.presentationml.tags+xml"/>
  <Override PartName="/ppt/notesSlides/notesSlide16.xml" ContentType="application/vnd.openxmlformats-officedocument.presentationml.notesSlide+xml"/>
  <Override PartName="/ppt/tags/tag18.xml" ContentType="application/vnd.openxmlformats-officedocument.presentationml.tags+xml"/>
  <Override PartName="/ppt/notesSlides/notesSlide17.xml" ContentType="application/vnd.openxmlformats-officedocument.presentationml.notesSlide+xml"/>
  <Override PartName="/ppt/tags/tag19.xml" ContentType="application/vnd.openxmlformats-officedocument.presentationml.tags+xml"/>
  <Override PartName="/ppt/notesSlides/notesSlide18.xml" ContentType="application/vnd.openxmlformats-officedocument.presentationml.notesSlide+xml"/>
  <Override PartName="/ppt/tags/tag20.xml" ContentType="application/vnd.openxmlformats-officedocument.presentationml.tags+xml"/>
  <Override PartName="/ppt/notesSlides/notesSlide19.xml" ContentType="application/vnd.openxmlformats-officedocument.presentationml.notesSlide+xml"/>
  <Override PartName="/ppt/tags/tag21.xml" ContentType="application/vnd.openxmlformats-officedocument.presentationml.tags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2"/>
  </p:notesMasterIdLst>
  <p:sldIdLst>
    <p:sldId id="259" r:id="rId2"/>
    <p:sldId id="258" r:id="rId3"/>
    <p:sldId id="257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70" r:id="rId13"/>
    <p:sldId id="268" r:id="rId14"/>
    <p:sldId id="269" r:id="rId15"/>
    <p:sldId id="271" r:id="rId16"/>
    <p:sldId id="272" r:id="rId17"/>
    <p:sldId id="279" r:id="rId18"/>
    <p:sldId id="280" r:id="rId19"/>
    <p:sldId id="282" r:id="rId20"/>
    <p:sldId id="281" r:id="rId21"/>
  </p:sldIdLst>
  <p:sldSz cx="16256000" cy="9144000"/>
  <p:notesSz cx="6858000" cy="9144000"/>
  <p:custDataLst>
    <p:tags r:id="rId23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E85B7"/>
    <a:srgbClr val="FEF5E6"/>
    <a:srgbClr val="EEE2EF"/>
    <a:srgbClr val="549FFC"/>
    <a:srgbClr val="D7C2E0"/>
    <a:srgbClr val="589F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450" autoAdjust="0"/>
    <p:restoredTop sz="94660"/>
  </p:normalViewPr>
  <p:slideViewPr>
    <p:cSldViewPr snapToGrid="0">
      <p:cViewPr varScale="1">
        <p:scale>
          <a:sx n="65" d="100"/>
          <a:sy n="65" d="100"/>
        </p:scale>
        <p:origin x="37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EC63E5-9D97-4211-BDFA-BA427F37B46F}" type="datetimeFigureOut">
              <a:rPr lang="en-US" smtClean="0"/>
              <a:t>12/13/2022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51A91E-E1E4-4A75-8A50-0F3EF72F73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6402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51A91E-E1E4-4A75-8A50-0F3EF72F738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074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51A91E-E1E4-4A75-8A50-0F3EF72F738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7320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51A91E-E1E4-4A75-8A50-0F3EF72F738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0311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51A91E-E1E4-4A75-8A50-0F3EF72F738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7604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51A91E-E1E4-4A75-8A50-0F3EF72F738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232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51A91E-E1E4-4A75-8A50-0F3EF72F738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5903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51A91E-E1E4-4A75-8A50-0F3EF72F738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9260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51A91E-E1E4-4A75-8A50-0F3EF72F738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3006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51A91E-E1E4-4A75-8A50-0F3EF72F738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05621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51A91E-E1E4-4A75-8A50-0F3EF72F738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44095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51A91E-E1E4-4A75-8A50-0F3EF72F738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0090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51A91E-E1E4-4A75-8A50-0F3EF72F738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77155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51A91E-E1E4-4A75-8A50-0F3EF72F738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93088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51A91E-E1E4-4A75-8A50-0F3EF72F738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8186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51A91E-E1E4-4A75-8A50-0F3EF72F738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4390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51A91E-E1E4-4A75-8A50-0F3EF72F738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7184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51A91E-E1E4-4A75-8A50-0F3EF72F738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54792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51A91E-E1E4-4A75-8A50-0F3EF72F738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7959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51A91E-E1E4-4A75-8A50-0F3EF72F738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1612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51A91E-E1E4-4A75-8A50-0F3EF72F738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4092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32000" y="1496484"/>
            <a:ext cx="12192000" cy="3183467"/>
          </a:xfrm>
        </p:spPr>
        <p:txBody>
          <a:bodyPr anchor="b"/>
          <a:lstStyle>
            <a:lvl1pPr algn="ctr"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2000" y="4802717"/>
            <a:ext cx="12192000" cy="2207683"/>
          </a:xfrm>
        </p:spPr>
        <p:txBody>
          <a:bodyPr/>
          <a:lstStyle>
            <a:lvl1pPr marL="0" indent="0" algn="ctr">
              <a:buNone/>
              <a:defRPr sz="3200"/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39088-92D7-40A6-8004-70919B0A50EE}" type="datetimeFigureOut">
              <a:rPr lang="en-US" smtClean="0"/>
              <a:t>12/13/2022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57221-0FF7-40E3-9EC2-DBB6EBFAEB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183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0" advClick="0">
        <p159:morph option="byChar"/>
      </p:transition>
    </mc:Choice>
    <mc:Fallback xmlns="">
      <p:transition spd="slow" advClick="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39088-92D7-40A6-8004-70919B0A50EE}" type="datetimeFigureOut">
              <a:rPr lang="en-US" smtClean="0"/>
              <a:t>12/13/2022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57221-0FF7-40E3-9EC2-DBB6EBFAEB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7950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0" advClick="0">
        <p159:morph option="byChar"/>
      </p:transition>
    </mc:Choice>
    <mc:Fallback xmlns="">
      <p:transition spd="slow" advClick="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633200" y="486834"/>
            <a:ext cx="3505200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17600" y="486834"/>
            <a:ext cx="10312400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39088-92D7-40A6-8004-70919B0A50EE}" type="datetimeFigureOut">
              <a:rPr lang="en-US" smtClean="0"/>
              <a:t>12/13/2022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57221-0FF7-40E3-9EC2-DBB6EBFAEB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8277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0" advClick="0">
        <p159:morph option="byChar"/>
      </p:transition>
    </mc:Choice>
    <mc:Fallback xmlns="">
      <p:transition spd="slow" advClick="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39088-92D7-40A6-8004-70919B0A50EE}" type="datetimeFigureOut">
              <a:rPr lang="en-US" smtClean="0"/>
              <a:t>12/13/2022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57221-0FF7-40E3-9EC2-DBB6EBFAEB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269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0" advClick="0">
        <p159:morph option="byChar"/>
      </p:transition>
    </mc:Choice>
    <mc:Fallback xmlns="">
      <p:transition spd="slow" advClick="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9133" y="2279652"/>
            <a:ext cx="14020800" cy="3803649"/>
          </a:xfrm>
        </p:spPr>
        <p:txBody>
          <a:bodyPr anchor="b"/>
          <a:lstStyle>
            <a:lvl1pPr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9133" y="6119285"/>
            <a:ext cx="14020800" cy="2000249"/>
          </a:xfrm>
        </p:spPr>
        <p:txBody>
          <a:bodyPr/>
          <a:lstStyle>
            <a:lvl1pPr marL="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39088-92D7-40A6-8004-70919B0A50EE}" type="datetimeFigureOut">
              <a:rPr lang="en-US" smtClean="0"/>
              <a:t>12/13/2022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57221-0FF7-40E3-9EC2-DBB6EBFAEB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668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0" advClick="0">
        <p159:morph option="byChar"/>
      </p:transition>
    </mc:Choice>
    <mc:Fallback xmlns="">
      <p:transition spd="slow" advClick="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17600" y="2434167"/>
            <a:ext cx="6908800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0" y="2434167"/>
            <a:ext cx="6908800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39088-92D7-40A6-8004-70919B0A50EE}" type="datetimeFigureOut">
              <a:rPr lang="en-US" smtClean="0"/>
              <a:t>12/13/2022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57221-0FF7-40E3-9EC2-DBB6EBFAEB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2306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0" advClick="0">
        <p159:morph option="byChar"/>
      </p:transition>
    </mc:Choice>
    <mc:Fallback xmlns="">
      <p:transition spd="slow" advClick="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9717" y="486834"/>
            <a:ext cx="14020800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9718" y="2241551"/>
            <a:ext cx="6877049" cy="1098549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19718" y="3340100"/>
            <a:ext cx="6877049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229600" y="2241551"/>
            <a:ext cx="6910917" cy="1098549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8229600" y="3340100"/>
            <a:ext cx="6910917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39088-92D7-40A6-8004-70919B0A50EE}" type="datetimeFigureOut">
              <a:rPr lang="en-US" smtClean="0"/>
              <a:t>12/13/2022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57221-0FF7-40E3-9EC2-DBB6EBFAEB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8958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0" advClick="0">
        <p159:morph option="byChar"/>
      </p:transition>
    </mc:Choice>
    <mc:Fallback xmlns="">
      <p:transition spd="slow" advClick="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39088-92D7-40A6-8004-70919B0A50EE}" type="datetimeFigureOut">
              <a:rPr lang="en-US" smtClean="0"/>
              <a:t>12/13/2022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57221-0FF7-40E3-9EC2-DBB6EBFAEB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087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0" advClick="0">
        <p159:morph option="byChar"/>
      </p:transition>
    </mc:Choice>
    <mc:Fallback xmlns="">
      <p:transition spd="slow" advClick="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39088-92D7-40A6-8004-70919B0A50EE}" type="datetimeFigureOut">
              <a:rPr lang="en-US" smtClean="0"/>
              <a:t>12/13/2022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57221-0FF7-40E3-9EC2-DBB6EBFAEB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6330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0" advClick="0">
        <p159:morph option="byChar"/>
      </p:transition>
    </mc:Choice>
    <mc:Fallback xmlns="">
      <p:transition spd="slow" advClick="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9718" y="609600"/>
            <a:ext cx="5242983" cy="2133600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10917" y="1316567"/>
            <a:ext cx="8229600" cy="6498167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9718" y="2743200"/>
            <a:ext cx="5242983" cy="5082117"/>
          </a:xfr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39088-92D7-40A6-8004-70919B0A50EE}" type="datetimeFigureOut">
              <a:rPr lang="en-US" smtClean="0"/>
              <a:t>12/13/2022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57221-0FF7-40E3-9EC2-DBB6EBFAEB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8546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0" advClick="0">
        <p159:morph option="byChar"/>
      </p:transition>
    </mc:Choice>
    <mc:Fallback xmlns="">
      <p:transition spd="slow" advClick="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9718" y="609600"/>
            <a:ext cx="5242983" cy="2133600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10917" y="1316567"/>
            <a:ext cx="8229600" cy="6498167"/>
          </a:xfrm>
        </p:spPr>
        <p:txBody>
          <a:bodyPr anchor="t"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9718" y="2743200"/>
            <a:ext cx="5242983" cy="5082117"/>
          </a:xfr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39088-92D7-40A6-8004-70919B0A50EE}" type="datetimeFigureOut">
              <a:rPr lang="en-US" smtClean="0"/>
              <a:t>12/13/2022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57221-0FF7-40E3-9EC2-DBB6EBFAEB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1058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0" advClick="0">
        <p159:morph option="byChar"/>
      </p:transition>
    </mc:Choice>
    <mc:Fallback xmlns="">
      <p:transition spd="slow" advClick="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17600" y="486834"/>
            <a:ext cx="14020800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7600" y="2434167"/>
            <a:ext cx="14020800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17600" y="8475134"/>
            <a:ext cx="36576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539088-92D7-40A6-8004-70919B0A50EE}" type="datetimeFigureOut">
              <a:rPr lang="en-US" smtClean="0"/>
              <a:t>12/13/2022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384800" y="8475134"/>
            <a:ext cx="54864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80800" y="8475134"/>
            <a:ext cx="36576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457221-0FF7-40E3-9EC2-DBB6EBFAEB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1043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0" advClick="0">
        <p159:morph option="byChar"/>
      </p:transition>
    </mc:Choice>
    <mc:Fallback xmlns="">
      <p:transition spd="slow" advClick="0">
        <p:fade/>
      </p:transition>
    </mc:Fallback>
  </mc:AlternateContent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92" indent="-304792" algn="l" defTabSz="1219170" rtl="0" eaLnBrk="1" latinLnBrk="0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3733" kern="1200">
          <a:solidFill>
            <a:schemeClr val="tx1"/>
          </a:solidFill>
          <a:latin typeface="+mn-lt"/>
          <a:ea typeface="+mn-ea"/>
          <a:cs typeface="+mn-cs"/>
        </a:defRPr>
      </a:lvl1pPr>
      <a:lvl2pPr marL="91437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audio" Target="../media/media1.mp3"/><Relationship Id="rId7" Type="http://schemas.openxmlformats.org/officeDocument/2006/relationships/image" Target="../media/image2.png"/><Relationship Id="rId2" Type="http://schemas.microsoft.com/office/2007/relationships/media" Target="../media/media1.mp3"/><Relationship Id="rId1" Type="http://schemas.openxmlformats.org/officeDocument/2006/relationships/tags" Target="../tags/tag2.xml"/><Relationship Id="rId6" Type="http://schemas.openxmlformats.org/officeDocument/2006/relationships/image" Target="../media/image1.pn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" Target="slide17.xml"/><Relationship Id="rId3" Type="http://schemas.openxmlformats.org/officeDocument/2006/relationships/notesSlide" Target="../notesSlides/notesSlide10.xml"/><Relationship Id="rId7" Type="http://schemas.openxmlformats.org/officeDocument/2006/relationships/slide" Target="slide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1.xml"/><Relationship Id="rId6" Type="http://schemas.openxmlformats.org/officeDocument/2006/relationships/image" Target="../media/image8.png"/><Relationship Id="rId5" Type="http://schemas.openxmlformats.org/officeDocument/2006/relationships/image" Target="../media/image10.png"/><Relationship Id="rId4" Type="http://schemas.openxmlformats.org/officeDocument/2006/relationships/image" Target="../media/image7.png"/><Relationship Id="rId9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" Target="slide17.xml"/><Relationship Id="rId3" Type="http://schemas.openxmlformats.org/officeDocument/2006/relationships/notesSlide" Target="../notesSlides/notesSlide11.xml"/><Relationship Id="rId7" Type="http://schemas.openxmlformats.org/officeDocument/2006/relationships/slide" Target="slide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2.xml"/><Relationship Id="rId6" Type="http://schemas.openxmlformats.org/officeDocument/2006/relationships/image" Target="../media/image8.png"/><Relationship Id="rId5" Type="http://schemas.openxmlformats.org/officeDocument/2006/relationships/image" Target="../media/image11.png"/><Relationship Id="rId4" Type="http://schemas.openxmlformats.org/officeDocument/2006/relationships/image" Target="../media/image7.png"/><Relationship Id="rId9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" Target="slide2.xml"/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8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openxmlformats.org/officeDocument/2006/relationships/image" Target="../media/image5.png"/><Relationship Id="rId4" Type="http://schemas.openxmlformats.org/officeDocument/2006/relationships/image" Target="../media/image7.png"/><Relationship Id="rId9" Type="http://schemas.openxmlformats.org/officeDocument/2006/relationships/slide" Target="slide1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" Target="slide17.xml"/><Relationship Id="rId3" Type="http://schemas.openxmlformats.org/officeDocument/2006/relationships/notesSlide" Target="../notesSlides/notesSlide13.xml"/><Relationship Id="rId7" Type="http://schemas.openxmlformats.org/officeDocument/2006/relationships/slide" Target="slide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4.xml"/><Relationship Id="rId6" Type="http://schemas.openxmlformats.org/officeDocument/2006/relationships/image" Target="../media/image8.png"/><Relationship Id="rId5" Type="http://schemas.openxmlformats.org/officeDocument/2006/relationships/image" Target="../media/image14.png"/><Relationship Id="rId4" Type="http://schemas.openxmlformats.org/officeDocument/2006/relationships/image" Target="../media/image7.png"/><Relationship Id="rId9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" Target="slide2.xml"/><Relationship Id="rId3" Type="http://schemas.openxmlformats.org/officeDocument/2006/relationships/notesSlide" Target="../notesSlides/notesSlide14.xml"/><Relationship Id="rId7" Type="http://schemas.openxmlformats.org/officeDocument/2006/relationships/image" Target="../media/image8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5.xml"/><Relationship Id="rId6" Type="http://schemas.openxmlformats.org/officeDocument/2006/relationships/slide" Target="slide3.xml"/><Relationship Id="rId5" Type="http://schemas.openxmlformats.org/officeDocument/2006/relationships/image" Target="../media/image15.jpeg"/><Relationship Id="rId10" Type="http://schemas.openxmlformats.org/officeDocument/2006/relationships/image" Target="../media/image5.png"/><Relationship Id="rId4" Type="http://schemas.openxmlformats.org/officeDocument/2006/relationships/image" Target="../media/image7.png"/><Relationship Id="rId9" Type="http://schemas.openxmlformats.org/officeDocument/2006/relationships/slide" Target="slide1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notesSlide" Target="../notesSlides/notesSlide15.xml"/><Relationship Id="rId7" Type="http://schemas.openxmlformats.org/officeDocument/2006/relationships/slide" Target="slide17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6.xml"/><Relationship Id="rId6" Type="http://schemas.openxmlformats.org/officeDocument/2006/relationships/slide" Target="slide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notesSlide" Target="../notesSlides/notesSlide16.xml"/><Relationship Id="rId7" Type="http://schemas.openxmlformats.org/officeDocument/2006/relationships/slide" Target="slide17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7.xml"/><Relationship Id="rId6" Type="http://schemas.openxmlformats.org/officeDocument/2006/relationships/slide" Target="slide2.xml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slide" Target="slide3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slide" Target="slide17.xml"/><Relationship Id="rId3" Type="http://schemas.openxmlformats.org/officeDocument/2006/relationships/notesSlide" Target="../notesSlides/notesSlide17.xml"/><Relationship Id="rId7" Type="http://schemas.openxmlformats.org/officeDocument/2006/relationships/image" Target="../media/image8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8.xml"/><Relationship Id="rId6" Type="http://schemas.openxmlformats.org/officeDocument/2006/relationships/slide" Target="slide2.xml"/><Relationship Id="rId5" Type="http://schemas.openxmlformats.org/officeDocument/2006/relationships/image" Target="../media/image16.webp"/><Relationship Id="rId4" Type="http://schemas.openxmlformats.org/officeDocument/2006/relationships/image" Target="../media/image3.png"/><Relationship Id="rId9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slide" Target="slide17.xml"/><Relationship Id="rId3" Type="http://schemas.openxmlformats.org/officeDocument/2006/relationships/notesSlide" Target="../notesSlides/notesSlide18.xml"/><Relationship Id="rId7" Type="http://schemas.openxmlformats.org/officeDocument/2006/relationships/image" Target="../media/image170.png"/><Relationship Id="rId12" Type="http://schemas.openxmlformats.org/officeDocument/2006/relationships/image" Target="../media/image8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9.xml"/><Relationship Id="rId6" Type="http://schemas.openxmlformats.org/officeDocument/2006/relationships/slide" Target="slide20.xml"/><Relationship Id="rId11" Type="http://schemas.openxmlformats.org/officeDocument/2006/relationships/slide" Target="slide2.xml"/><Relationship Id="rId5" Type="http://schemas.openxmlformats.org/officeDocument/2006/relationships/image" Target="../media/image17.png"/><Relationship Id="rId10" Type="http://schemas.openxmlformats.org/officeDocument/2006/relationships/image" Target="../media/image180.png"/><Relationship Id="rId4" Type="http://schemas.openxmlformats.org/officeDocument/2006/relationships/image" Target="../media/image3.png"/><Relationship Id="rId9" Type="http://schemas.openxmlformats.org/officeDocument/2006/relationships/slide" Target="slide19.xml"/><Relationship Id="rId1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slideLayout" Target="../slideLayouts/slideLayout1.xml"/><Relationship Id="rId7" Type="http://schemas.openxmlformats.org/officeDocument/2006/relationships/slide" Target="slide2.xml"/><Relationship Id="rId2" Type="http://schemas.openxmlformats.org/officeDocument/2006/relationships/video" Target="https://www.youtube.com/embed/FvBIn_yW-Ts?feature=oembed" TargetMode="External"/><Relationship Id="rId1" Type="http://schemas.openxmlformats.org/officeDocument/2006/relationships/tags" Target="../tags/tag20.xml"/><Relationship Id="rId6" Type="http://schemas.openxmlformats.org/officeDocument/2006/relationships/image" Target="../media/image19.jpeg"/><Relationship Id="rId11" Type="http://schemas.openxmlformats.org/officeDocument/2006/relationships/slide" Target="slide18.xml"/><Relationship Id="rId5" Type="http://schemas.openxmlformats.org/officeDocument/2006/relationships/image" Target="../media/image3.png"/><Relationship Id="rId10" Type="http://schemas.openxmlformats.org/officeDocument/2006/relationships/image" Target="../media/image5.png"/><Relationship Id="rId4" Type="http://schemas.openxmlformats.org/officeDocument/2006/relationships/notesSlide" Target="../notesSlides/notesSlide19.xml"/><Relationship Id="rId9" Type="http://schemas.openxmlformats.org/officeDocument/2006/relationships/slide" Target="slide1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18.xml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Relationship Id="rId6" Type="http://schemas.openxmlformats.org/officeDocument/2006/relationships/slide" Target="slide3.xml"/><Relationship Id="rId11" Type="http://schemas.openxmlformats.org/officeDocument/2006/relationships/image" Target="../media/image6.png"/><Relationship Id="rId5" Type="http://schemas.openxmlformats.org/officeDocument/2006/relationships/hyperlink" Target="https://my.forms.app/-90876/kuiswarna" TargetMode="External"/><Relationship Id="rId10" Type="http://schemas.openxmlformats.org/officeDocument/2006/relationships/image" Target="../media/image5.png"/><Relationship Id="rId4" Type="http://schemas.openxmlformats.org/officeDocument/2006/relationships/image" Target="../media/image3.png"/><Relationship Id="rId9" Type="http://schemas.openxmlformats.org/officeDocument/2006/relationships/slide" Target="slide1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slideLayout" Target="../slideLayouts/slideLayout1.xml"/><Relationship Id="rId7" Type="http://schemas.openxmlformats.org/officeDocument/2006/relationships/slide" Target="slide2.xml"/><Relationship Id="rId2" Type="http://schemas.openxmlformats.org/officeDocument/2006/relationships/video" Target="https://www.youtube.com/embed/eEWJmx-v2hs?feature=oembed" TargetMode="External"/><Relationship Id="rId1" Type="http://schemas.openxmlformats.org/officeDocument/2006/relationships/tags" Target="../tags/tag21.xml"/><Relationship Id="rId6" Type="http://schemas.openxmlformats.org/officeDocument/2006/relationships/image" Target="../media/image20.jpeg"/><Relationship Id="rId11" Type="http://schemas.openxmlformats.org/officeDocument/2006/relationships/slide" Target="slide18.xml"/><Relationship Id="rId5" Type="http://schemas.openxmlformats.org/officeDocument/2006/relationships/image" Target="../media/image3.png"/><Relationship Id="rId10" Type="http://schemas.openxmlformats.org/officeDocument/2006/relationships/image" Target="../media/image5.png"/><Relationship Id="rId4" Type="http://schemas.openxmlformats.org/officeDocument/2006/relationships/notesSlide" Target="../notesSlides/notesSlide20.xml"/><Relationship Id="rId9" Type="http://schemas.openxmlformats.org/officeDocument/2006/relationships/slide" Target="slide1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" Target="slide5.xml"/><Relationship Id="rId3" Type="http://schemas.openxmlformats.org/officeDocument/2006/relationships/notesSlide" Target="../notesSlides/notesSlide3.xml"/><Relationship Id="rId7" Type="http://schemas.openxmlformats.org/officeDocument/2006/relationships/slide" Target="slide4.xml"/><Relationship Id="rId12" Type="http://schemas.openxmlformats.org/officeDocument/2006/relationships/image" Target="../media/image5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.xml"/><Relationship Id="rId6" Type="http://schemas.openxmlformats.org/officeDocument/2006/relationships/slide" Target="slide15.xml"/><Relationship Id="rId11" Type="http://schemas.openxmlformats.org/officeDocument/2006/relationships/slide" Target="slide17.xml"/><Relationship Id="rId5" Type="http://schemas.openxmlformats.org/officeDocument/2006/relationships/slide" Target="slide10.xml"/><Relationship Id="rId10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slide" Target="slide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" Target="slide17.xml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8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.xml"/><Relationship Id="rId6" Type="http://schemas.openxmlformats.org/officeDocument/2006/relationships/slide" Target="slide2.xml"/><Relationship Id="rId5" Type="http://schemas.openxmlformats.org/officeDocument/2006/relationships/image" Target="../media/image9.png"/><Relationship Id="rId10" Type="http://schemas.openxmlformats.org/officeDocument/2006/relationships/slide" Target="slide3.xml"/><Relationship Id="rId4" Type="http://schemas.openxmlformats.org/officeDocument/2006/relationships/image" Target="../media/image7.png"/><Relationship Id="rId9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" Target="slide17.xml"/><Relationship Id="rId3" Type="http://schemas.openxmlformats.org/officeDocument/2006/relationships/notesSlide" Target="../notesSlides/notesSlide5.xml"/><Relationship Id="rId7" Type="http://schemas.openxmlformats.org/officeDocument/2006/relationships/slide" Target="slide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.xml"/><Relationship Id="rId6" Type="http://schemas.openxmlformats.org/officeDocument/2006/relationships/image" Target="../media/image8.png"/><Relationship Id="rId5" Type="http://schemas.openxmlformats.org/officeDocument/2006/relationships/image" Target="../media/image4.png"/><Relationship Id="rId4" Type="http://schemas.openxmlformats.org/officeDocument/2006/relationships/image" Target="../media/image7.png"/><Relationship Id="rId9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" Target="slide17.xml"/><Relationship Id="rId3" Type="http://schemas.openxmlformats.org/officeDocument/2006/relationships/notesSlide" Target="../notesSlides/notesSlide6.xml"/><Relationship Id="rId7" Type="http://schemas.openxmlformats.org/officeDocument/2006/relationships/slide" Target="slide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.xml"/><Relationship Id="rId6" Type="http://schemas.openxmlformats.org/officeDocument/2006/relationships/image" Target="../media/image8.png"/><Relationship Id="rId5" Type="http://schemas.openxmlformats.org/officeDocument/2006/relationships/image" Target="../media/image4.png"/><Relationship Id="rId4" Type="http://schemas.openxmlformats.org/officeDocument/2006/relationships/image" Target="../media/image7.png"/><Relationship Id="rId9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" Target="slide17.xml"/><Relationship Id="rId3" Type="http://schemas.openxmlformats.org/officeDocument/2006/relationships/notesSlide" Target="../notesSlides/notesSlide7.xml"/><Relationship Id="rId7" Type="http://schemas.openxmlformats.org/officeDocument/2006/relationships/slide" Target="slide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.xml"/><Relationship Id="rId6" Type="http://schemas.openxmlformats.org/officeDocument/2006/relationships/image" Target="../media/image8.png"/><Relationship Id="rId5" Type="http://schemas.openxmlformats.org/officeDocument/2006/relationships/image" Target="../media/image4.png"/><Relationship Id="rId4" Type="http://schemas.openxmlformats.org/officeDocument/2006/relationships/image" Target="../media/image7.png"/><Relationship Id="rId9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" Target="slide17.xml"/><Relationship Id="rId3" Type="http://schemas.openxmlformats.org/officeDocument/2006/relationships/notesSlide" Target="../notesSlides/notesSlide8.xml"/><Relationship Id="rId7" Type="http://schemas.openxmlformats.org/officeDocument/2006/relationships/slide" Target="slide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9.xml"/><Relationship Id="rId6" Type="http://schemas.openxmlformats.org/officeDocument/2006/relationships/image" Target="../media/image8.png"/><Relationship Id="rId5" Type="http://schemas.openxmlformats.org/officeDocument/2006/relationships/image" Target="../media/image10.png"/><Relationship Id="rId4" Type="http://schemas.openxmlformats.org/officeDocument/2006/relationships/image" Target="../media/image7.png"/><Relationship Id="rId9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" Target="slide2.xml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8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0.xml"/><Relationship Id="rId6" Type="http://schemas.openxmlformats.org/officeDocument/2006/relationships/slide" Target="slide3.xml"/><Relationship Id="rId5" Type="http://schemas.openxmlformats.org/officeDocument/2006/relationships/image" Target="../media/image11.png"/><Relationship Id="rId10" Type="http://schemas.openxmlformats.org/officeDocument/2006/relationships/image" Target="../media/image5.png"/><Relationship Id="rId4" Type="http://schemas.openxmlformats.org/officeDocument/2006/relationships/image" Target="../media/image7.png"/><Relationship Id="rId9" Type="http://schemas.openxmlformats.org/officeDocument/2006/relationships/slide" Target="slide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alphaModFix amt="72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A857AE8-89BC-8FE2-B897-0493C338CECE}"/>
              </a:ext>
            </a:extLst>
          </p:cNvPr>
          <p:cNvSpPr txBox="1"/>
          <p:nvPr/>
        </p:nvSpPr>
        <p:spPr>
          <a:xfrm>
            <a:off x="2099551" y="3112910"/>
            <a:ext cx="12056898" cy="2718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689" dirty="0" err="1">
                <a:solidFill>
                  <a:srgbClr val="6E85B7"/>
                </a:solidFill>
                <a:latin typeface="Cooper Black" panose="0208090404030B020404" pitchFamily="18" charset="0"/>
                <a:cs typeface="Poppins" panose="00000500000000000000" pitchFamily="2" charset="0"/>
              </a:rPr>
              <a:t>Warna</a:t>
            </a:r>
            <a:r>
              <a:rPr lang="en-US" sz="5689" dirty="0">
                <a:solidFill>
                  <a:srgbClr val="6E85B7"/>
                </a:solidFill>
                <a:latin typeface="Cooper Black" panose="0208090404030B020404" pitchFamily="18" charset="0"/>
                <a:cs typeface="Poppins" panose="00000500000000000000" pitchFamily="2" charset="0"/>
              </a:rPr>
              <a:t> </a:t>
            </a:r>
          </a:p>
          <a:p>
            <a:pPr algn="ctr"/>
            <a:r>
              <a:rPr lang="en-US" sz="5689" dirty="0" err="1">
                <a:solidFill>
                  <a:srgbClr val="6E85B7"/>
                </a:solidFill>
                <a:latin typeface="Cooper Black" panose="0208090404030B020404" pitchFamily="18" charset="0"/>
                <a:cs typeface="Poppins" panose="00000500000000000000" pitchFamily="2" charset="0"/>
              </a:rPr>
              <a:t>untuk</a:t>
            </a:r>
            <a:r>
              <a:rPr lang="en-US" sz="5689" dirty="0">
                <a:solidFill>
                  <a:srgbClr val="6E85B7"/>
                </a:solidFill>
                <a:latin typeface="Cooper Black" panose="0208090404030B020404" pitchFamily="18" charset="0"/>
                <a:cs typeface="Poppins" panose="00000500000000000000" pitchFamily="2" charset="0"/>
              </a:rPr>
              <a:t> SMK Desain </a:t>
            </a:r>
            <a:r>
              <a:rPr lang="en-US" sz="5689" dirty="0" err="1">
                <a:solidFill>
                  <a:srgbClr val="6E85B7"/>
                </a:solidFill>
                <a:latin typeface="Cooper Black" panose="0208090404030B020404" pitchFamily="18" charset="0"/>
                <a:cs typeface="Poppins" panose="00000500000000000000" pitchFamily="2" charset="0"/>
              </a:rPr>
              <a:t>Grafika</a:t>
            </a:r>
            <a:r>
              <a:rPr lang="en-US" sz="5689" dirty="0">
                <a:solidFill>
                  <a:srgbClr val="6E85B7"/>
                </a:solidFill>
                <a:latin typeface="Cooper Black" panose="0208090404030B020404" pitchFamily="18" charset="0"/>
                <a:cs typeface="Poppins" panose="00000500000000000000" pitchFamily="2" charset="0"/>
              </a:rPr>
              <a:t> </a:t>
            </a:r>
          </a:p>
          <a:p>
            <a:pPr algn="ctr"/>
            <a:r>
              <a:rPr lang="en-US" sz="5689" dirty="0" err="1">
                <a:solidFill>
                  <a:srgbClr val="6E85B7"/>
                </a:solidFill>
                <a:latin typeface="Cooper Black" panose="0208090404030B020404" pitchFamily="18" charset="0"/>
                <a:cs typeface="Poppins" panose="00000500000000000000" pitchFamily="2" charset="0"/>
              </a:rPr>
              <a:t>kelas</a:t>
            </a:r>
            <a:r>
              <a:rPr lang="en-US" sz="5689" dirty="0">
                <a:solidFill>
                  <a:srgbClr val="6E85B7"/>
                </a:solidFill>
                <a:latin typeface="Cooper Black" panose="0208090404030B020404" pitchFamily="18" charset="0"/>
                <a:cs typeface="Poppins" panose="00000500000000000000" pitchFamily="2" charset="0"/>
              </a:rPr>
              <a:t> XI</a:t>
            </a:r>
          </a:p>
        </p:txBody>
      </p:sp>
      <p:pic>
        <p:nvPicPr>
          <p:cNvPr id="2" name="backsound">
            <a:hlinkClick r:id="" action="ppaction://media"/>
            <a:extLst>
              <a:ext uri="{FF2B5EF4-FFF2-40B4-BE49-F238E27FC236}">
                <a16:creationId xmlns:a16="http://schemas.microsoft.com/office/drawing/2014/main" id="{1D164CA5-4135-0B56-E7ED-33D54D1C12F5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6751874" y="4328318"/>
            <a:ext cx="487363" cy="48736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228799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2000">
        <p159:morph option="byChar"/>
      </p:transition>
    </mc:Choice>
    <mc:Fallback xmlns=""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ction Button: Blank 4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BB9E1E75-486B-0050-086F-E14BA9E07EEA}"/>
              </a:ext>
            </a:extLst>
          </p:cNvPr>
          <p:cNvSpPr/>
          <p:nvPr/>
        </p:nvSpPr>
        <p:spPr>
          <a:xfrm>
            <a:off x="544286" y="2241063"/>
            <a:ext cx="15174679" cy="5535030"/>
          </a:xfrm>
          <a:prstGeom prst="actionButtonBlank">
            <a:avLst/>
          </a:prstGeom>
          <a:solidFill>
            <a:schemeClr val="bg1">
              <a:alpha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254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 fontAlgn="base"/>
            <a:endParaRPr lang="en-US" sz="5689" dirty="0">
              <a:solidFill>
                <a:srgbClr val="6E85B7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17" name="Picture 16" descr="A picture containing vector graphics, balloon, aircraft&#10;&#10;Description automatically generated">
            <a:extLst>
              <a:ext uri="{FF2B5EF4-FFF2-40B4-BE49-F238E27FC236}">
                <a16:creationId xmlns:a16="http://schemas.microsoft.com/office/drawing/2014/main" id="{1E000A27-3C8A-8B82-15F5-45D41DCBB3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6692" y="2655837"/>
            <a:ext cx="5194086" cy="461568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393CCD7-FB4D-7240-656F-ED613AA3335B}"/>
              </a:ext>
            </a:extLst>
          </p:cNvPr>
          <p:cNvSpPr txBox="1"/>
          <p:nvPr/>
        </p:nvSpPr>
        <p:spPr>
          <a:xfrm>
            <a:off x="904326" y="3664059"/>
            <a:ext cx="868417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base"/>
            <a:r>
              <a:rPr lang="en-ID" sz="2800" dirty="0" err="1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Terdiri</a:t>
            </a:r>
            <a:r>
              <a:rPr lang="en-ID" sz="2800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2800" dirty="0" err="1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dari</a:t>
            </a:r>
            <a:r>
              <a:rPr lang="en-ID" sz="2800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2800" i="1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red, green</a:t>
            </a:r>
            <a:r>
              <a:rPr lang="en-ID" sz="2800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, dan </a:t>
            </a:r>
            <a:r>
              <a:rPr lang="en-ID" sz="2800" i="1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blue</a:t>
            </a:r>
            <a:r>
              <a:rPr lang="en-ID" sz="2800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yang masing-masing </a:t>
            </a:r>
            <a:r>
              <a:rPr lang="en-ID" sz="2800" dirty="0" err="1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mengandung</a:t>
            </a:r>
            <a:r>
              <a:rPr lang="en-ID" sz="2800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8 bit </a:t>
            </a:r>
            <a:r>
              <a:rPr lang="en-ID" sz="2800" dirty="0" err="1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sehingga</a:t>
            </a:r>
            <a:r>
              <a:rPr lang="en-ID" sz="2800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2800" dirty="0" err="1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bentuk</a:t>
            </a:r>
            <a:r>
              <a:rPr lang="en-ID" sz="2800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RGB </a:t>
            </a:r>
            <a:r>
              <a:rPr lang="en-ID" sz="2800" dirty="0" err="1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bekerja</a:t>
            </a:r>
            <a:r>
              <a:rPr lang="en-ID" sz="2800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2800" dirty="0" err="1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dengan</a:t>
            </a:r>
            <a:r>
              <a:rPr lang="en-ID" sz="2800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format 24 bit. </a:t>
            </a:r>
            <a:r>
              <a:rPr lang="en-ID" sz="2800" dirty="0" err="1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Warna</a:t>
            </a:r>
            <a:r>
              <a:rPr lang="en-ID" sz="2800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RGB </a:t>
            </a:r>
            <a:r>
              <a:rPr lang="en-ID" sz="2800" dirty="0" err="1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digunakan</a:t>
            </a:r>
            <a:r>
              <a:rPr lang="en-ID" sz="2800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pada </a:t>
            </a:r>
            <a:r>
              <a:rPr lang="en-ID" sz="2800" dirty="0" err="1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berbagai</a:t>
            </a:r>
            <a:r>
              <a:rPr lang="en-ID" sz="2800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2800" dirty="0" err="1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perangkat</a:t>
            </a:r>
            <a:r>
              <a:rPr lang="en-ID" sz="2800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2800" dirty="0" err="1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elektronik</a:t>
            </a:r>
            <a:r>
              <a:rPr lang="en-ID" sz="2800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2800" dirty="0" err="1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seperti</a:t>
            </a:r>
            <a:r>
              <a:rPr lang="en-ID" sz="2800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monitor, </a:t>
            </a:r>
            <a:r>
              <a:rPr lang="en-ID" sz="2800" dirty="0" err="1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kamera</a:t>
            </a:r>
            <a:r>
              <a:rPr lang="en-ID" sz="2800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digital, dan </a:t>
            </a:r>
            <a:r>
              <a:rPr lang="en-ID" sz="2800" dirty="0" err="1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televisi</a:t>
            </a:r>
            <a:r>
              <a:rPr lang="en-ID" sz="2800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F0A8F42-CDF5-C739-3F02-F4F1BC8DF75B}"/>
              </a:ext>
            </a:extLst>
          </p:cNvPr>
          <p:cNvSpPr txBox="1"/>
          <p:nvPr/>
        </p:nvSpPr>
        <p:spPr>
          <a:xfrm>
            <a:off x="3608871" y="2598618"/>
            <a:ext cx="89430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/>
            <a:r>
              <a:rPr lang="en-ID" sz="4000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RGB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7F75F8-6530-AA31-8383-E2361F96FBC8}"/>
              </a:ext>
            </a:extLst>
          </p:cNvPr>
          <p:cNvSpPr txBox="1"/>
          <p:nvPr/>
        </p:nvSpPr>
        <p:spPr>
          <a:xfrm flipH="1">
            <a:off x="5024329" y="1265679"/>
            <a:ext cx="620734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Mystical Woods Rough Script" panose="02000500000000000000" pitchFamily="2" charset="0"/>
              </a:rPr>
              <a:t>Model-Model </a:t>
            </a:r>
            <a:r>
              <a:rPr lang="en-US" sz="4400" dirty="0" err="1">
                <a:solidFill>
                  <a:schemeClr val="bg1"/>
                </a:solidFill>
                <a:latin typeface="Mystical Woods Rough Script" panose="02000500000000000000" pitchFamily="2" charset="0"/>
              </a:rPr>
              <a:t>Warna</a:t>
            </a:r>
            <a:endParaRPr lang="en-US" sz="4400" dirty="0">
              <a:solidFill>
                <a:schemeClr val="bg1"/>
              </a:solidFill>
              <a:latin typeface="Mystical Woods Rough Script" panose="02000500000000000000" pitchFamily="2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022ADE2-1F89-E35E-D77D-1F9E4ABC1D33}"/>
              </a:ext>
            </a:extLst>
          </p:cNvPr>
          <p:cNvGrpSpPr/>
          <p:nvPr/>
        </p:nvGrpSpPr>
        <p:grpSpPr>
          <a:xfrm>
            <a:off x="418100" y="0"/>
            <a:ext cx="15462784" cy="8597506"/>
            <a:chOff x="418100" y="0"/>
            <a:chExt cx="15462784" cy="8597506"/>
          </a:xfrm>
        </p:grpSpPr>
        <p:pic>
          <p:nvPicPr>
            <p:cNvPr id="6" name="Picture 5" descr="A screenshot of a computer&#10;&#10;Description automatically generated with medium confidence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560F099E-F099-969E-A931-00CA4157FF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027" t="46484" r="39263" b="37801"/>
            <a:stretch/>
          </p:blipFill>
          <p:spPr>
            <a:xfrm>
              <a:off x="14843359" y="7776093"/>
              <a:ext cx="902317" cy="821413"/>
            </a:xfrm>
            <a:prstGeom prst="rect">
              <a:avLst/>
            </a:prstGeom>
          </p:spPr>
        </p:pic>
        <p:pic>
          <p:nvPicPr>
            <p:cNvPr id="10" name="Picture 9" descr="A screenshot of a computer&#10;&#10;Description automatically generated with medium confidence">
              <a:hlinkClick r:id="rId7" action="ppaction://hlinksldjump"/>
              <a:extLst>
                <a:ext uri="{FF2B5EF4-FFF2-40B4-BE49-F238E27FC236}">
                  <a16:creationId xmlns:a16="http://schemas.microsoft.com/office/drawing/2014/main" id="{1126897E-C9B4-5131-29B2-BF6BC02B40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96" t="24333" r="78036" b="61667"/>
            <a:stretch/>
          </p:blipFill>
          <p:spPr>
            <a:xfrm>
              <a:off x="418100" y="214798"/>
              <a:ext cx="986325" cy="999940"/>
            </a:xfrm>
            <a:prstGeom prst="rect">
              <a:avLst/>
            </a:prstGeom>
          </p:spPr>
        </p:pic>
        <p:pic>
          <p:nvPicPr>
            <p:cNvPr id="11" name="Picture 10" descr="Graphical user interface, application&#10;&#10;Description automatically generated">
              <a:hlinkClick r:id="rId8" action="ppaction://hlinksldjump"/>
              <a:extLst>
                <a:ext uri="{FF2B5EF4-FFF2-40B4-BE49-F238E27FC236}">
                  <a16:creationId xmlns:a16="http://schemas.microsoft.com/office/drawing/2014/main" id="{81943CBF-CAE7-3E0D-62BD-BFCB3C04EB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463" t="68635" r="45769" b="15650"/>
            <a:stretch/>
          </p:blipFill>
          <p:spPr>
            <a:xfrm>
              <a:off x="14894559" y="0"/>
              <a:ext cx="986325" cy="1122370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29385677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Char"/>
      </p:transition>
    </mc:Choice>
    <mc:Fallback xmlns="">
      <p:transition spd="slow" advClick="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ction Button: Blank 3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16CF89DD-6E43-30BB-3E80-B746A9143C48}"/>
              </a:ext>
            </a:extLst>
          </p:cNvPr>
          <p:cNvSpPr/>
          <p:nvPr/>
        </p:nvSpPr>
        <p:spPr>
          <a:xfrm>
            <a:off x="544286" y="2241063"/>
            <a:ext cx="15174679" cy="5535030"/>
          </a:xfrm>
          <a:prstGeom prst="actionButtonBlank">
            <a:avLst/>
          </a:prstGeom>
          <a:solidFill>
            <a:schemeClr val="bg1">
              <a:alpha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254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 fontAlgn="base"/>
            <a:endParaRPr lang="en-US" sz="5689" dirty="0">
              <a:solidFill>
                <a:srgbClr val="6E85B7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3FFD273-09CB-6A80-1FE6-AA230B742643}"/>
              </a:ext>
            </a:extLst>
          </p:cNvPr>
          <p:cNvSpPr txBox="1"/>
          <p:nvPr/>
        </p:nvSpPr>
        <p:spPr>
          <a:xfrm>
            <a:off x="3608871" y="2598618"/>
            <a:ext cx="89430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/>
            <a:r>
              <a:rPr lang="en-ID" sz="4000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CMYK</a:t>
            </a:r>
          </a:p>
        </p:txBody>
      </p:sp>
      <p:pic>
        <p:nvPicPr>
          <p:cNvPr id="19" name="Picture 18" descr="A picture containing aircraft, transport, balloon, vector graphics&#10;&#10;Description automatically generated">
            <a:extLst>
              <a:ext uri="{FF2B5EF4-FFF2-40B4-BE49-F238E27FC236}">
                <a16:creationId xmlns:a16="http://schemas.microsoft.com/office/drawing/2014/main" id="{DA5EE54D-C720-3AE1-1449-FFC30AACD5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0199" y="2868460"/>
            <a:ext cx="4568515" cy="406614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AB9FD3B-7271-342B-24C9-FAA483C0D9A9}"/>
              </a:ext>
            </a:extLst>
          </p:cNvPr>
          <p:cNvSpPr txBox="1"/>
          <p:nvPr/>
        </p:nvSpPr>
        <p:spPr>
          <a:xfrm>
            <a:off x="935144" y="3493697"/>
            <a:ext cx="944893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base"/>
            <a:r>
              <a:rPr lang="en-ID" sz="2800" dirty="0" err="1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Terdiri</a:t>
            </a:r>
            <a:r>
              <a:rPr lang="en-ID" sz="2800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2800" dirty="0" err="1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dari</a:t>
            </a:r>
            <a:r>
              <a:rPr lang="en-ID" sz="2800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2800" i="1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cyan, magenta, yellow</a:t>
            </a:r>
            <a:r>
              <a:rPr lang="en-ID" sz="2800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, dan </a:t>
            </a:r>
            <a:r>
              <a:rPr lang="en-ID" sz="2800" i="1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black</a:t>
            </a:r>
            <a:r>
              <a:rPr lang="en-ID" sz="2800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yang </a:t>
            </a:r>
            <a:r>
              <a:rPr lang="en-ID" sz="2800" dirty="0" err="1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bekerja</a:t>
            </a:r>
            <a:r>
              <a:rPr lang="en-ID" sz="2800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2800" dirty="0" err="1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dengan</a:t>
            </a:r>
            <a:r>
              <a:rPr lang="en-ID" sz="2800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format 32 bit </a:t>
            </a:r>
            <a:r>
              <a:rPr lang="en-ID" sz="2800" dirty="0" err="1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karena</a:t>
            </a:r>
            <a:r>
              <a:rPr lang="en-ID" sz="2800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masing-masing channel </a:t>
            </a:r>
            <a:r>
              <a:rPr lang="en-ID" sz="2800" dirty="0" err="1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warna</a:t>
            </a:r>
            <a:r>
              <a:rPr lang="en-ID" sz="2800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C, M, Y, dan K </a:t>
            </a:r>
            <a:r>
              <a:rPr lang="en-ID" sz="2800" dirty="0" err="1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mengandung</a:t>
            </a:r>
            <a:r>
              <a:rPr lang="en-ID" sz="2800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8 bit. Alat yang </a:t>
            </a:r>
            <a:r>
              <a:rPr lang="en-ID" sz="2800" dirty="0" err="1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menggunakan</a:t>
            </a:r>
            <a:r>
              <a:rPr lang="en-ID" sz="2800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2800" dirty="0" err="1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warna</a:t>
            </a:r>
            <a:r>
              <a:rPr lang="en-ID" sz="2800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CMYK </a:t>
            </a:r>
            <a:r>
              <a:rPr lang="en-ID" sz="2800" dirty="0" err="1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adalah</a:t>
            </a:r>
            <a:r>
              <a:rPr lang="en-ID" sz="2800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2800" dirty="0" err="1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tinta</a:t>
            </a:r>
            <a:r>
              <a:rPr lang="en-ID" sz="2800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2800" i="1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printer</a:t>
            </a:r>
            <a:r>
              <a:rPr lang="en-ID" sz="2800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dan </a:t>
            </a:r>
            <a:r>
              <a:rPr lang="en-ID" sz="2800" i="1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offset</a:t>
            </a:r>
            <a:r>
              <a:rPr lang="en-ID" sz="2800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.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7A6BCF-36D7-963D-7847-9DFA88CD6FBB}"/>
              </a:ext>
            </a:extLst>
          </p:cNvPr>
          <p:cNvSpPr txBox="1"/>
          <p:nvPr/>
        </p:nvSpPr>
        <p:spPr>
          <a:xfrm flipH="1">
            <a:off x="5024329" y="1265679"/>
            <a:ext cx="620734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Mystical Woods Rough Script" panose="02000500000000000000" pitchFamily="2" charset="0"/>
              </a:rPr>
              <a:t>Model-Model </a:t>
            </a:r>
            <a:r>
              <a:rPr lang="en-US" sz="4400" dirty="0" err="1">
                <a:solidFill>
                  <a:schemeClr val="bg1"/>
                </a:solidFill>
                <a:latin typeface="Mystical Woods Rough Script" panose="02000500000000000000" pitchFamily="2" charset="0"/>
              </a:rPr>
              <a:t>Warna</a:t>
            </a:r>
            <a:endParaRPr lang="en-US" sz="4400" dirty="0">
              <a:solidFill>
                <a:schemeClr val="bg1"/>
              </a:solidFill>
              <a:latin typeface="Mystical Woods Rough Script" panose="02000500000000000000" pitchFamily="2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D72024B-4D78-83DF-380F-94F5D5E27E3A}"/>
              </a:ext>
            </a:extLst>
          </p:cNvPr>
          <p:cNvGrpSpPr/>
          <p:nvPr/>
        </p:nvGrpSpPr>
        <p:grpSpPr>
          <a:xfrm>
            <a:off x="418100" y="0"/>
            <a:ext cx="15462784" cy="8597506"/>
            <a:chOff x="418100" y="0"/>
            <a:chExt cx="15462784" cy="8597506"/>
          </a:xfrm>
        </p:grpSpPr>
        <p:pic>
          <p:nvPicPr>
            <p:cNvPr id="6" name="Picture 5" descr="A screenshot of a computer&#10;&#10;Description automatically generated with medium confidence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EF744CF7-C550-45E3-BCE8-A82C90ACCD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027" t="46484" r="39263" b="37801"/>
            <a:stretch/>
          </p:blipFill>
          <p:spPr>
            <a:xfrm>
              <a:off x="14843359" y="7776093"/>
              <a:ext cx="902317" cy="821413"/>
            </a:xfrm>
            <a:prstGeom prst="rect">
              <a:avLst/>
            </a:prstGeom>
          </p:spPr>
        </p:pic>
        <p:pic>
          <p:nvPicPr>
            <p:cNvPr id="8" name="Picture 7" descr="A screenshot of a computer&#10;&#10;Description automatically generated with medium confidence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4CBDAAD0-89C2-3735-4E71-F40C7E0595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580" t="60815" r="18572" b="25185"/>
            <a:stretch/>
          </p:blipFill>
          <p:spPr>
            <a:xfrm>
              <a:off x="431094" y="7776093"/>
              <a:ext cx="1008099" cy="731813"/>
            </a:xfrm>
            <a:prstGeom prst="rect">
              <a:avLst/>
            </a:prstGeom>
          </p:spPr>
        </p:pic>
        <p:pic>
          <p:nvPicPr>
            <p:cNvPr id="11" name="Picture 10" descr="A screenshot of a computer&#10;&#10;Description automatically generated with medium confidence">
              <a:hlinkClick r:id="rId7" action="ppaction://hlinksldjump"/>
              <a:extLst>
                <a:ext uri="{FF2B5EF4-FFF2-40B4-BE49-F238E27FC236}">
                  <a16:creationId xmlns:a16="http://schemas.microsoft.com/office/drawing/2014/main" id="{33A456F5-8901-EE61-D61E-543E7ADC23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96" t="24333" r="78036" b="61667"/>
            <a:stretch/>
          </p:blipFill>
          <p:spPr>
            <a:xfrm>
              <a:off x="418100" y="214798"/>
              <a:ext cx="986325" cy="999940"/>
            </a:xfrm>
            <a:prstGeom prst="rect">
              <a:avLst/>
            </a:prstGeom>
          </p:spPr>
        </p:pic>
        <p:pic>
          <p:nvPicPr>
            <p:cNvPr id="12" name="Picture 11" descr="Graphical user interface, application&#10;&#10;Description automatically generated">
              <a:hlinkClick r:id="rId8" action="ppaction://hlinksldjump"/>
              <a:extLst>
                <a:ext uri="{FF2B5EF4-FFF2-40B4-BE49-F238E27FC236}">
                  <a16:creationId xmlns:a16="http://schemas.microsoft.com/office/drawing/2014/main" id="{9EA386FD-606C-C848-9788-63F247456A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463" t="68635" r="45769" b="15650"/>
            <a:stretch/>
          </p:blipFill>
          <p:spPr>
            <a:xfrm>
              <a:off x="14894559" y="0"/>
              <a:ext cx="986325" cy="1122370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12078169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Char"/>
      </p:transition>
    </mc:Choice>
    <mc:Fallback xmlns="">
      <p:transition spd="slow" advClick="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Action Button: Blank 11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5BCEF7C0-398C-0EE7-2FEE-EA9A807CDEAB}"/>
              </a:ext>
            </a:extLst>
          </p:cNvPr>
          <p:cNvSpPr/>
          <p:nvPr/>
        </p:nvSpPr>
        <p:spPr>
          <a:xfrm>
            <a:off x="544286" y="2241063"/>
            <a:ext cx="15174679" cy="5535030"/>
          </a:xfrm>
          <a:prstGeom prst="actionButtonBlank">
            <a:avLst/>
          </a:prstGeom>
          <a:solidFill>
            <a:schemeClr val="bg1">
              <a:alpha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254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 fontAlgn="base"/>
            <a:endParaRPr lang="en-US" sz="5689" dirty="0">
              <a:solidFill>
                <a:srgbClr val="6E85B7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34C8E0F-BA43-A43A-6718-E20366F30528}"/>
              </a:ext>
            </a:extLst>
          </p:cNvPr>
          <p:cNvSpPr txBox="1"/>
          <p:nvPr/>
        </p:nvSpPr>
        <p:spPr>
          <a:xfrm>
            <a:off x="3608871" y="2384407"/>
            <a:ext cx="89430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/>
            <a:r>
              <a:rPr lang="en-ID" sz="4000" i="1" dirty="0" err="1">
                <a:solidFill>
                  <a:srgbClr val="6E85B7"/>
                </a:solidFill>
                <a:latin typeface="Cooper Black" panose="0208090404030B020404" pitchFamily="18" charset="0"/>
                <a:cs typeface="Poppins" panose="00000500000000000000" pitchFamily="2" charset="0"/>
              </a:rPr>
              <a:t>Funfact</a:t>
            </a:r>
            <a:r>
              <a:rPr lang="en-ID" sz="4000" i="1" dirty="0">
                <a:solidFill>
                  <a:srgbClr val="6E85B7"/>
                </a:solidFill>
                <a:latin typeface="Cooper Black" panose="0208090404030B020404" pitchFamily="18" charset="0"/>
                <a:cs typeface="Poppins" panose="00000500000000000000" pitchFamily="2" charset="0"/>
              </a:rPr>
              <a:t> </a:t>
            </a:r>
            <a:r>
              <a:rPr lang="en-ID" sz="4000" dirty="0">
                <a:solidFill>
                  <a:srgbClr val="6E85B7"/>
                </a:solidFill>
                <a:latin typeface="Cooper Black" panose="0208090404030B020404" pitchFamily="18" charset="0"/>
                <a:cs typeface="Poppins" panose="00000500000000000000" pitchFamily="2" charset="0"/>
              </a:rPr>
              <a:t>|| Gamut </a:t>
            </a:r>
            <a:r>
              <a:rPr lang="en-ID" sz="4000" dirty="0" err="1">
                <a:solidFill>
                  <a:srgbClr val="6E85B7"/>
                </a:solidFill>
                <a:latin typeface="Cooper Black" panose="0208090404030B020404" pitchFamily="18" charset="0"/>
                <a:cs typeface="Poppins" panose="00000500000000000000" pitchFamily="2" charset="0"/>
              </a:rPr>
              <a:t>Warna</a:t>
            </a:r>
            <a:endParaRPr lang="en-ID" sz="4000" i="1" dirty="0">
              <a:solidFill>
                <a:srgbClr val="6E85B7"/>
              </a:solidFill>
              <a:latin typeface="Cooper Black" panose="0208090404030B020404" pitchFamily="18" charset="0"/>
              <a:cs typeface="Poppins" panose="00000500000000000000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B9D5B72-174B-7B1D-D181-3C595EA50348}"/>
              </a:ext>
            </a:extLst>
          </p:cNvPr>
          <p:cNvSpPr txBox="1"/>
          <p:nvPr/>
        </p:nvSpPr>
        <p:spPr>
          <a:xfrm>
            <a:off x="935143" y="3144197"/>
            <a:ext cx="11248993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base"/>
            <a:r>
              <a:rPr lang="en-ID" sz="2800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Model </a:t>
            </a:r>
            <a:r>
              <a:rPr lang="en-ID" sz="2800" dirty="0" err="1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warna</a:t>
            </a:r>
            <a:r>
              <a:rPr lang="en-ID" sz="2800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CMYK dan RGB </a:t>
            </a:r>
            <a:r>
              <a:rPr lang="en-ID" sz="2800" dirty="0" err="1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memiliki</a:t>
            </a:r>
            <a:r>
              <a:rPr lang="en-ID" sz="2800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2800" dirty="0" err="1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perbedaan</a:t>
            </a:r>
            <a:r>
              <a:rPr lang="en-ID" sz="2800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2800" dirty="0" err="1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jangkauan</a:t>
            </a:r>
            <a:r>
              <a:rPr lang="en-ID" sz="2800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2800" dirty="0" err="1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warna</a:t>
            </a:r>
            <a:r>
              <a:rPr lang="en-ID" sz="2800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yang </a:t>
            </a:r>
            <a:r>
              <a:rPr lang="en-ID" sz="2800" dirty="0" err="1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disebut</a:t>
            </a:r>
            <a:r>
              <a:rPr lang="en-ID" sz="2800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2800" dirty="0" err="1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dengan</a:t>
            </a:r>
            <a:r>
              <a:rPr lang="en-ID" sz="2800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gamut </a:t>
            </a:r>
            <a:r>
              <a:rPr lang="en-ID" sz="2800" dirty="0" err="1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warna</a:t>
            </a:r>
            <a:r>
              <a:rPr lang="en-ID" sz="2800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2800" dirty="0" err="1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atau</a:t>
            </a:r>
            <a:r>
              <a:rPr lang="en-ID" sz="2800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2800" i="1" dirty="0" err="1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color</a:t>
            </a:r>
            <a:r>
              <a:rPr lang="en-ID" sz="2800" i="1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space </a:t>
            </a:r>
            <a:r>
              <a:rPr lang="en-ID" sz="2800" dirty="0" err="1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sehingga</a:t>
            </a:r>
            <a:r>
              <a:rPr lang="en-ID" sz="2800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2800" dirty="0" err="1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gambar</a:t>
            </a:r>
            <a:r>
              <a:rPr lang="en-ID" sz="2800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2800" dirty="0" err="1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dengan</a:t>
            </a:r>
            <a:r>
              <a:rPr lang="en-ID" sz="2800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model CMYK pada monitor </a:t>
            </a:r>
            <a:r>
              <a:rPr lang="en-ID" sz="2800" dirty="0" err="1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akan</a:t>
            </a:r>
            <a:r>
              <a:rPr lang="en-ID" sz="2800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2800" dirty="0" err="1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lebih</a:t>
            </a:r>
            <a:r>
              <a:rPr lang="en-ID" sz="2800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2800" dirty="0" err="1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redup</a:t>
            </a:r>
            <a:r>
              <a:rPr lang="en-ID" sz="2800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2800" dirty="0" err="1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jika</a:t>
            </a:r>
            <a:r>
              <a:rPr lang="en-ID" sz="2800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2800" dirty="0" err="1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dibandingkan</a:t>
            </a:r>
            <a:r>
              <a:rPr lang="en-ID" sz="2800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2800" dirty="0" err="1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dengan</a:t>
            </a:r>
            <a:r>
              <a:rPr lang="en-ID" sz="2800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model RGB. Gamut </a:t>
            </a:r>
            <a:r>
              <a:rPr lang="en-ID" sz="2800" dirty="0" err="1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warna</a:t>
            </a:r>
            <a:r>
              <a:rPr lang="en-ID" sz="2800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2800" dirty="0" err="1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sendiri</a:t>
            </a:r>
            <a:r>
              <a:rPr lang="en-ID" sz="2800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2800" dirty="0" err="1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adalah</a:t>
            </a:r>
            <a:r>
              <a:rPr lang="en-ID" sz="2800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2800" dirty="0" err="1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batasan</a:t>
            </a:r>
            <a:r>
              <a:rPr lang="en-ID" sz="2800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area </a:t>
            </a:r>
            <a:r>
              <a:rPr lang="en-ID" sz="2800" dirty="0" err="1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warna</a:t>
            </a:r>
            <a:r>
              <a:rPr lang="en-ID" sz="2800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yang </a:t>
            </a:r>
            <a:r>
              <a:rPr lang="en-ID" sz="2800" dirty="0" err="1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mampu</a:t>
            </a:r>
            <a:r>
              <a:rPr lang="en-ID" sz="2800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2800" dirty="0" err="1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dihasilkan</a:t>
            </a:r>
            <a:r>
              <a:rPr lang="en-ID" sz="2800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oleh </a:t>
            </a:r>
            <a:r>
              <a:rPr lang="en-ID" sz="2800" dirty="0" err="1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suatu</a:t>
            </a:r>
            <a:r>
              <a:rPr lang="en-ID" sz="2800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2800" dirty="0" err="1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alat</a:t>
            </a:r>
            <a:r>
              <a:rPr lang="en-ID" sz="2800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2800" dirty="0" err="1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dalam</a:t>
            </a:r>
            <a:r>
              <a:rPr lang="en-ID" sz="2800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2800" dirty="0" err="1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memproduksi</a:t>
            </a:r>
            <a:r>
              <a:rPr lang="en-ID" sz="2800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2800" dirty="0" err="1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warna</a:t>
            </a:r>
            <a:r>
              <a:rPr lang="en-ID" sz="2800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. </a:t>
            </a:r>
            <a:r>
              <a:rPr lang="en-ID" sz="2800" dirty="0" err="1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Perbedaan</a:t>
            </a:r>
            <a:r>
              <a:rPr lang="en-ID" sz="2800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2800" dirty="0" err="1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nilai</a:t>
            </a:r>
            <a:r>
              <a:rPr lang="en-ID" sz="2800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gamut </a:t>
            </a:r>
            <a:r>
              <a:rPr lang="en-ID" sz="2800" dirty="0" err="1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merupakan</a:t>
            </a:r>
            <a:r>
              <a:rPr lang="en-ID" sz="2800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2800" dirty="0" err="1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faktor</a:t>
            </a:r>
            <a:r>
              <a:rPr lang="en-ID" sz="2800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yang </a:t>
            </a:r>
            <a:r>
              <a:rPr lang="en-ID" sz="2800" dirty="0" err="1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menyebabkan</a:t>
            </a:r>
            <a:r>
              <a:rPr lang="en-ID" sz="2800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2800" dirty="0" err="1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warna</a:t>
            </a:r>
            <a:r>
              <a:rPr lang="en-ID" sz="2800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di monitor </a:t>
            </a:r>
            <a:r>
              <a:rPr lang="en-ID" sz="2800" dirty="0" err="1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berbeda</a:t>
            </a:r>
            <a:r>
              <a:rPr lang="en-ID" sz="2800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2800" dirty="0" err="1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dengan</a:t>
            </a:r>
            <a:r>
              <a:rPr lang="en-ID" sz="2800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2800" dirty="0" err="1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hasil</a:t>
            </a:r>
            <a:r>
              <a:rPr lang="en-ID" sz="2800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2800" dirty="0" err="1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cetakan</a:t>
            </a:r>
            <a:r>
              <a:rPr lang="en-ID" sz="2800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. </a:t>
            </a:r>
            <a:r>
              <a:rPr lang="en-ID" sz="2800" dirty="0" err="1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Besar</a:t>
            </a:r>
            <a:r>
              <a:rPr lang="en-ID" sz="2800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2800" dirty="0" err="1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kecilnya</a:t>
            </a:r>
            <a:r>
              <a:rPr lang="en-ID" sz="2800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gamut </a:t>
            </a:r>
            <a:r>
              <a:rPr lang="en-ID" sz="2800" dirty="0" err="1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dapat</a:t>
            </a:r>
            <a:r>
              <a:rPr lang="en-ID" sz="2800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2800" dirty="0" err="1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diketahui</a:t>
            </a:r>
            <a:r>
              <a:rPr lang="en-ID" sz="2800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2800" dirty="0" err="1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dengan</a:t>
            </a:r>
            <a:r>
              <a:rPr lang="en-ID" sz="2800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2800" i="1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software </a:t>
            </a:r>
            <a:r>
              <a:rPr lang="en-ID" sz="2800" i="1" dirty="0" err="1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color</a:t>
            </a:r>
            <a:r>
              <a:rPr lang="en-ID" sz="2800" i="1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management.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8555E8CF-1ED0-8382-DB0F-8161D7961C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25015" y="2790271"/>
            <a:ext cx="2361822" cy="221830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9CF63BC3-4600-282A-DAE1-C44CA2EEF0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78115" y="5172879"/>
            <a:ext cx="2798212" cy="2124724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240D50D0-982C-0809-C952-E16C208D5DF5}"/>
              </a:ext>
            </a:extLst>
          </p:cNvPr>
          <p:cNvSpPr txBox="1"/>
          <p:nvPr/>
        </p:nvSpPr>
        <p:spPr>
          <a:xfrm>
            <a:off x="12306513" y="7297603"/>
            <a:ext cx="32900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software color management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614B015-3B20-BB07-180A-87DD8C3D25F6}"/>
              </a:ext>
            </a:extLst>
          </p:cNvPr>
          <p:cNvSpPr txBox="1"/>
          <p:nvPr/>
        </p:nvSpPr>
        <p:spPr>
          <a:xfrm flipH="1">
            <a:off x="5024329" y="1265679"/>
            <a:ext cx="620734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Mystical Woods Rough Script" panose="02000500000000000000" pitchFamily="2" charset="0"/>
              </a:rPr>
              <a:t>Model-Model </a:t>
            </a:r>
            <a:r>
              <a:rPr lang="en-US" sz="4400" dirty="0" err="1">
                <a:solidFill>
                  <a:schemeClr val="bg1"/>
                </a:solidFill>
                <a:latin typeface="Mystical Woods Rough Script" panose="02000500000000000000" pitchFamily="2" charset="0"/>
              </a:rPr>
              <a:t>Warna</a:t>
            </a:r>
            <a:endParaRPr lang="en-US" sz="4400" dirty="0">
              <a:solidFill>
                <a:schemeClr val="bg1"/>
              </a:solidFill>
              <a:latin typeface="Mystical Woods Rough Script" panose="02000500000000000000" pitchFamily="2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329C2CA-D93F-3D39-E867-92F7A6F166DB}"/>
              </a:ext>
            </a:extLst>
          </p:cNvPr>
          <p:cNvGrpSpPr/>
          <p:nvPr/>
        </p:nvGrpSpPr>
        <p:grpSpPr>
          <a:xfrm>
            <a:off x="418100" y="0"/>
            <a:ext cx="15462784" cy="8597506"/>
            <a:chOff x="418100" y="0"/>
            <a:chExt cx="15462784" cy="8597506"/>
          </a:xfrm>
        </p:grpSpPr>
        <p:pic>
          <p:nvPicPr>
            <p:cNvPr id="13" name="Picture 12" descr="A screenshot of a computer&#10;&#10;Description automatically generated with medium confidence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08A25AE7-2643-61F1-C268-28CA12511A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027" t="46484" r="39263" b="37801"/>
            <a:stretch/>
          </p:blipFill>
          <p:spPr>
            <a:xfrm>
              <a:off x="14843359" y="7776093"/>
              <a:ext cx="902317" cy="821413"/>
            </a:xfrm>
            <a:prstGeom prst="rect">
              <a:avLst/>
            </a:prstGeom>
          </p:spPr>
        </p:pic>
        <p:pic>
          <p:nvPicPr>
            <p:cNvPr id="14" name="Picture 13" descr="A screenshot of a computer&#10;&#10;Description automatically generated with medium confidence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6968FB9E-CACC-CBA5-C42D-02E43AED4F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580" t="60815" r="18572" b="25185"/>
            <a:stretch/>
          </p:blipFill>
          <p:spPr>
            <a:xfrm>
              <a:off x="431094" y="7776093"/>
              <a:ext cx="1008099" cy="731813"/>
            </a:xfrm>
            <a:prstGeom prst="rect">
              <a:avLst/>
            </a:prstGeom>
          </p:spPr>
        </p:pic>
        <p:pic>
          <p:nvPicPr>
            <p:cNvPr id="15" name="Picture 14" descr="A screenshot of a computer&#10;&#10;Description automatically generated with medium confidence">
              <a:hlinkClick r:id="rId8" action="ppaction://hlinksldjump"/>
              <a:extLst>
                <a:ext uri="{FF2B5EF4-FFF2-40B4-BE49-F238E27FC236}">
                  <a16:creationId xmlns:a16="http://schemas.microsoft.com/office/drawing/2014/main" id="{111FFFBA-0B10-F1FF-7808-C729C327D7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96" t="24333" r="78036" b="61667"/>
            <a:stretch/>
          </p:blipFill>
          <p:spPr>
            <a:xfrm>
              <a:off x="418100" y="214798"/>
              <a:ext cx="986325" cy="999940"/>
            </a:xfrm>
            <a:prstGeom prst="rect">
              <a:avLst/>
            </a:prstGeom>
          </p:spPr>
        </p:pic>
        <p:pic>
          <p:nvPicPr>
            <p:cNvPr id="16" name="Picture 15" descr="Graphical user interface, application&#10;&#10;Description automatically generated">
              <a:hlinkClick r:id="rId9" action="ppaction://hlinksldjump"/>
              <a:extLst>
                <a:ext uri="{FF2B5EF4-FFF2-40B4-BE49-F238E27FC236}">
                  <a16:creationId xmlns:a16="http://schemas.microsoft.com/office/drawing/2014/main" id="{36BECC4F-13A9-B5C8-F7C3-DE1FCB6302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463" t="68635" r="45769" b="15650"/>
            <a:stretch/>
          </p:blipFill>
          <p:spPr>
            <a:xfrm>
              <a:off x="14894559" y="0"/>
              <a:ext cx="986325" cy="1122370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331131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Char"/>
      </p:transition>
    </mc:Choice>
    <mc:Fallback xmlns="">
      <p:transition spd="slow" advClick="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ction Button: Blank 4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B02A9373-EC51-1F82-6B11-52661E8F0232}"/>
              </a:ext>
            </a:extLst>
          </p:cNvPr>
          <p:cNvSpPr/>
          <p:nvPr/>
        </p:nvSpPr>
        <p:spPr>
          <a:xfrm>
            <a:off x="544286" y="2241063"/>
            <a:ext cx="15174679" cy="5535030"/>
          </a:xfrm>
          <a:prstGeom prst="actionButtonBlank">
            <a:avLst/>
          </a:prstGeom>
          <a:solidFill>
            <a:schemeClr val="bg1">
              <a:alpha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254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 fontAlgn="base"/>
            <a:endParaRPr lang="en-US" sz="5689" dirty="0">
              <a:solidFill>
                <a:srgbClr val="6E85B7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29EA652-7D3A-F893-16B2-D01795152300}"/>
              </a:ext>
            </a:extLst>
          </p:cNvPr>
          <p:cNvSpPr txBox="1"/>
          <p:nvPr/>
        </p:nvSpPr>
        <p:spPr>
          <a:xfrm>
            <a:off x="3608871" y="2384407"/>
            <a:ext cx="89430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/>
            <a:r>
              <a:rPr lang="en-ID" sz="4000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HSL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86CA05F-9913-4B1D-4D50-124596716093}"/>
              </a:ext>
            </a:extLst>
          </p:cNvPr>
          <p:cNvSpPr txBox="1"/>
          <p:nvPr/>
        </p:nvSpPr>
        <p:spPr>
          <a:xfrm>
            <a:off x="935144" y="2997430"/>
            <a:ext cx="10327216" cy="46935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base"/>
            <a:r>
              <a:rPr lang="en-ID" sz="2300" dirty="0" err="1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Merupakan</a:t>
            </a:r>
            <a:r>
              <a:rPr lang="en-ID" sz="2300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2300" dirty="0" err="1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karakteristik</a:t>
            </a:r>
            <a:r>
              <a:rPr lang="en-ID" sz="2300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2300" dirty="0" err="1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warna</a:t>
            </a:r>
            <a:r>
              <a:rPr lang="en-ID" sz="2300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yang </a:t>
            </a:r>
            <a:r>
              <a:rPr lang="en-ID" sz="2300" dirty="0" err="1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didefinisikan</a:t>
            </a:r>
            <a:r>
              <a:rPr lang="en-ID" sz="2300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2300" dirty="0" err="1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melalui</a:t>
            </a:r>
            <a:r>
              <a:rPr lang="en-ID" sz="2300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2300" dirty="0" err="1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komponen</a:t>
            </a:r>
            <a:r>
              <a:rPr lang="en-ID" sz="2300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H </a:t>
            </a:r>
            <a:r>
              <a:rPr lang="en-ID" sz="2300" i="1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(hue), </a:t>
            </a:r>
            <a:r>
              <a:rPr lang="en-ID" sz="2300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 </a:t>
            </a:r>
            <a:r>
              <a:rPr lang="en-ID" sz="2300" i="1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(saturation), </a:t>
            </a:r>
            <a:r>
              <a:rPr lang="en-ID" sz="2300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dan L </a:t>
            </a:r>
            <a:r>
              <a:rPr lang="en-ID" sz="2300" i="1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(lightness). Hue </a:t>
            </a:r>
            <a:r>
              <a:rPr lang="en-ID" sz="2300" dirty="0" err="1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menyatakan</a:t>
            </a:r>
            <a:r>
              <a:rPr lang="en-ID" sz="2300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2300" dirty="0" err="1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nilai</a:t>
            </a:r>
            <a:r>
              <a:rPr lang="en-ID" sz="2300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pigmen </a:t>
            </a:r>
            <a:r>
              <a:rPr lang="en-ID" sz="2300" dirty="0" err="1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warna</a:t>
            </a:r>
            <a:r>
              <a:rPr lang="en-ID" sz="2300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2300" dirty="0" err="1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dari</a:t>
            </a:r>
            <a:r>
              <a:rPr lang="en-ID" sz="2300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0-360॰ </a:t>
            </a:r>
            <a:r>
              <a:rPr lang="en-ID" sz="2300" dirty="0" err="1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yaitu</a:t>
            </a:r>
            <a:r>
              <a:rPr lang="en-ID" sz="2300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2300" dirty="0" err="1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merah</a:t>
            </a:r>
            <a:r>
              <a:rPr lang="en-ID" sz="2300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0॰, </a:t>
            </a:r>
            <a:r>
              <a:rPr lang="en-ID" sz="2300" dirty="0" err="1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kuning</a:t>
            </a:r>
            <a:r>
              <a:rPr lang="en-ID" sz="2300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60॰, </a:t>
            </a:r>
            <a:r>
              <a:rPr lang="en-ID" sz="2300" dirty="0" err="1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hijau</a:t>
            </a:r>
            <a:r>
              <a:rPr lang="en-ID" sz="2300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120॰, </a:t>
            </a:r>
            <a:r>
              <a:rPr lang="en-ID" sz="2300" i="1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cyan</a:t>
            </a:r>
            <a:r>
              <a:rPr lang="en-ID" sz="2300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180॰, dan </a:t>
            </a:r>
            <a:r>
              <a:rPr lang="en-ID" sz="2300" i="1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magenta</a:t>
            </a:r>
            <a:r>
              <a:rPr lang="en-ID" sz="2300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300॰. Saturation </a:t>
            </a:r>
            <a:r>
              <a:rPr lang="en-ID" sz="2300" dirty="0" err="1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atau</a:t>
            </a:r>
            <a:r>
              <a:rPr lang="en-ID" sz="2300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2300" dirty="0" err="1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sering</a:t>
            </a:r>
            <a:r>
              <a:rPr lang="en-ID" sz="2300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2300" dirty="0" err="1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disebut</a:t>
            </a:r>
            <a:r>
              <a:rPr lang="en-ID" sz="2300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juga </a:t>
            </a:r>
            <a:r>
              <a:rPr lang="en-ID" sz="2300" dirty="0" err="1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dengan</a:t>
            </a:r>
            <a:r>
              <a:rPr lang="en-ID" sz="2300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2300" i="1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chroma</a:t>
            </a:r>
            <a:r>
              <a:rPr lang="en-ID" sz="2300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2300" dirty="0" err="1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adalah</a:t>
            </a:r>
            <a:r>
              <a:rPr lang="en-ID" sz="2300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2300" dirty="0" err="1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derajat</a:t>
            </a:r>
            <a:r>
              <a:rPr lang="en-ID" sz="2300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2300" dirty="0" err="1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intensitas</a:t>
            </a:r>
            <a:r>
              <a:rPr lang="en-ID" sz="2300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2300" dirty="0" err="1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suatu</a:t>
            </a:r>
            <a:r>
              <a:rPr lang="en-ID" sz="2300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2300" dirty="0" err="1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warna</a:t>
            </a:r>
            <a:r>
              <a:rPr lang="en-ID" sz="2300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2300" dirty="0" err="1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dengan</a:t>
            </a:r>
            <a:r>
              <a:rPr lang="en-ID" sz="2300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2300" dirty="0" err="1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nilai</a:t>
            </a:r>
            <a:r>
              <a:rPr lang="en-ID" sz="2300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-80 </a:t>
            </a:r>
            <a:r>
              <a:rPr lang="en-ID" sz="2300" dirty="0" err="1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hingga</a:t>
            </a:r>
            <a:r>
              <a:rPr lang="en-ID" sz="2300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120, </a:t>
            </a:r>
            <a:r>
              <a:rPr lang="en-ID" sz="2300" dirty="0" err="1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semakin</a:t>
            </a:r>
            <a:r>
              <a:rPr lang="en-ID" sz="2300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2300" dirty="0" err="1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tinggi</a:t>
            </a:r>
            <a:r>
              <a:rPr lang="en-ID" sz="2300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2300" dirty="0" err="1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nilainya</a:t>
            </a:r>
            <a:r>
              <a:rPr lang="en-ID" sz="2300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2300" dirty="0" err="1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maka</a:t>
            </a:r>
            <a:r>
              <a:rPr lang="en-ID" sz="2300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2300" dirty="0" err="1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warnanya</a:t>
            </a:r>
            <a:r>
              <a:rPr lang="en-ID" sz="2300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2300" dirty="0" err="1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semakin</a:t>
            </a:r>
            <a:r>
              <a:rPr lang="en-ID" sz="2300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2300" dirty="0" err="1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tajam</a:t>
            </a:r>
            <a:r>
              <a:rPr lang="en-ID" sz="2300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2300" dirty="0" err="1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sedangkan</a:t>
            </a:r>
            <a:r>
              <a:rPr lang="en-ID" sz="2300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2300" dirty="0" err="1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semakin</a:t>
            </a:r>
            <a:r>
              <a:rPr lang="en-ID" sz="2300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2300" dirty="0" err="1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rendah</a:t>
            </a:r>
            <a:r>
              <a:rPr lang="en-ID" sz="2300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2300" dirty="0" err="1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nilainya</a:t>
            </a:r>
            <a:r>
              <a:rPr lang="en-ID" sz="2300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2300" dirty="0" err="1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makin</a:t>
            </a:r>
            <a:r>
              <a:rPr lang="en-ID" sz="2300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2300" dirty="0" err="1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warna</a:t>
            </a:r>
            <a:r>
              <a:rPr lang="en-ID" sz="2300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2300" dirty="0" err="1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akan</a:t>
            </a:r>
            <a:r>
              <a:rPr lang="en-ID" sz="2300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2300" dirty="0" err="1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semakin</a:t>
            </a:r>
            <a:r>
              <a:rPr lang="en-ID" sz="2300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2300" dirty="0" err="1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menuju</a:t>
            </a:r>
            <a:r>
              <a:rPr lang="en-ID" sz="2300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2300" dirty="0" err="1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keabu-abuan</a:t>
            </a:r>
            <a:r>
              <a:rPr lang="en-ID" sz="2300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. </a:t>
            </a:r>
            <a:r>
              <a:rPr lang="en-ID" sz="2300" i="1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Lightness</a:t>
            </a:r>
            <a:r>
              <a:rPr lang="en-ID" sz="2300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2300" dirty="0" err="1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atau</a:t>
            </a:r>
            <a:r>
              <a:rPr lang="en-ID" sz="2300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2300" dirty="0" err="1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sering</a:t>
            </a:r>
            <a:r>
              <a:rPr lang="en-ID" sz="2300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2300" dirty="0" err="1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disebut</a:t>
            </a:r>
            <a:r>
              <a:rPr lang="en-ID" sz="2300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juga </a:t>
            </a:r>
            <a:r>
              <a:rPr lang="en-ID" sz="2300" dirty="0" err="1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dengan</a:t>
            </a:r>
            <a:r>
              <a:rPr lang="en-ID" sz="2300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2300" i="1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luminance, brightness, </a:t>
            </a:r>
            <a:r>
              <a:rPr lang="en-ID" sz="2300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dan </a:t>
            </a:r>
            <a:r>
              <a:rPr lang="en-ID" sz="2300" i="1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value</a:t>
            </a:r>
            <a:r>
              <a:rPr lang="en-ID" sz="2300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2300" dirty="0" err="1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adalah</a:t>
            </a:r>
            <a:r>
              <a:rPr lang="en-ID" sz="2300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2300" dirty="0" err="1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nilai</a:t>
            </a:r>
            <a:r>
              <a:rPr lang="en-ID" sz="2300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2300" dirty="0" err="1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gelap</a:t>
            </a:r>
            <a:r>
              <a:rPr lang="en-ID" sz="2300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2300" dirty="0" err="1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terangnya</a:t>
            </a:r>
            <a:r>
              <a:rPr lang="en-ID" sz="2300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2300" dirty="0" err="1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suatu</a:t>
            </a:r>
            <a:r>
              <a:rPr lang="en-ID" sz="2300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2300" dirty="0" err="1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warna</a:t>
            </a:r>
            <a:r>
              <a:rPr lang="en-ID" sz="2300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, pada </a:t>
            </a:r>
            <a:r>
              <a:rPr lang="en-ID" sz="2300" dirty="0" err="1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umumnya</a:t>
            </a:r>
            <a:r>
              <a:rPr lang="en-ID" sz="2300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2300" dirty="0" err="1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diukur</a:t>
            </a:r>
            <a:r>
              <a:rPr lang="en-ID" sz="2300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2300" dirty="0" err="1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dengan</a:t>
            </a:r>
            <a:r>
              <a:rPr lang="en-ID" sz="2300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2300" dirty="0" err="1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presentase</a:t>
            </a:r>
            <a:r>
              <a:rPr lang="en-ID" sz="2300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0% (</a:t>
            </a:r>
            <a:r>
              <a:rPr lang="en-ID" sz="2300" dirty="0" err="1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hitam</a:t>
            </a:r>
            <a:r>
              <a:rPr lang="en-ID" sz="2300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) </a:t>
            </a:r>
            <a:r>
              <a:rPr lang="en-ID" sz="2300" dirty="0" err="1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hingga</a:t>
            </a:r>
            <a:r>
              <a:rPr lang="en-ID" sz="2300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100% (</a:t>
            </a:r>
            <a:r>
              <a:rPr lang="en-ID" sz="2300" dirty="0" err="1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putih</a:t>
            </a:r>
            <a:r>
              <a:rPr lang="en-ID" sz="2300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). </a:t>
            </a:r>
            <a:r>
              <a:rPr lang="en-ID" sz="2300" dirty="0" err="1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Semakin</a:t>
            </a:r>
            <a:r>
              <a:rPr lang="en-ID" sz="2300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2300" dirty="0" err="1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tinggi</a:t>
            </a:r>
            <a:r>
              <a:rPr lang="en-ID" sz="2300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2300" dirty="0" err="1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nilai</a:t>
            </a:r>
            <a:r>
              <a:rPr lang="en-ID" sz="2300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2300" dirty="0" err="1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presentasenya</a:t>
            </a:r>
            <a:r>
              <a:rPr lang="en-ID" sz="2300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2300" dirty="0" err="1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maka</a:t>
            </a:r>
            <a:r>
              <a:rPr lang="en-ID" sz="2300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2300" dirty="0" err="1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warna</a:t>
            </a:r>
            <a:r>
              <a:rPr lang="en-ID" sz="2300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2300" dirty="0" err="1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akan</a:t>
            </a:r>
            <a:r>
              <a:rPr lang="en-ID" sz="2300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2300" dirty="0" err="1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semakin</a:t>
            </a:r>
            <a:r>
              <a:rPr lang="en-ID" sz="2300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2300" dirty="0" err="1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cerah</a:t>
            </a:r>
            <a:r>
              <a:rPr lang="en-ID" sz="2300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2300" dirty="0" err="1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sedangkan</a:t>
            </a:r>
            <a:r>
              <a:rPr lang="en-ID" sz="2300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2300" dirty="0" err="1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jika</a:t>
            </a:r>
            <a:r>
              <a:rPr lang="en-ID" sz="2300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2300" dirty="0" err="1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semakin</a:t>
            </a:r>
            <a:r>
              <a:rPr lang="en-ID" sz="2300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2300" dirty="0" err="1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rendah</a:t>
            </a:r>
            <a:r>
              <a:rPr lang="en-ID" sz="2300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2300" dirty="0" err="1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maka</a:t>
            </a:r>
            <a:r>
              <a:rPr lang="en-ID" sz="2300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2300" dirty="0" err="1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warnanya</a:t>
            </a:r>
            <a:r>
              <a:rPr lang="en-ID" sz="2300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2300" dirty="0" err="1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akan</a:t>
            </a:r>
            <a:r>
              <a:rPr lang="en-ID" sz="2300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2300" dirty="0" err="1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semakin</a:t>
            </a:r>
            <a:r>
              <a:rPr lang="en-ID" sz="2300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2300" dirty="0" err="1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pudar</a:t>
            </a:r>
            <a:r>
              <a:rPr lang="en-ID" sz="2300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</a:p>
        </p:txBody>
      </p:sp>
      <p:pic>
        <p:nvPicPr>
          <p:cNvPr id="22" name="Picture 21" descr="The Known Colors Palette Tool - Final Revision - Hopefully - CodeProject">
            <a:extLst>
              <a:ext uri="{FF2B5EF4-FFF2-40B4-BE49-F238E27FC236}">
                <a16:creationId xmlns:a16="http://schemas.microsoft.com/office/drawing/2014/main" id="{D8391144-E5F8-6B2D-2D51-00D62B2098F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87565" y="3634873"/>
            <a:ext cx="3663213" cy="274741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281807B-B1C5-A4FC-370C-A85998E7FA59}"/>
              </a:ext>
            </a:extLst>
          </p:cNvPr>
          <p:cNvSpPr txBox="1"/>
          <p:nvPr/>
        </p:nvSpPr>
        <p:spPr>
          <a:xfrm flipH="1">
            <a:off x="5024329" y="1265679"/>
            <a:ext cx="620734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Mystical Woods Rough Script" panose="02000500000000000000" pitchFamily="2" charset="0"/>
              </a:rPr>
              <a:t>Model-Model </a:t>
            </a:r>
            <a:r>
              <a:rPr lang="en-US" sz="4400" dirty="0" err="1">
                <a:solidFill>
                  <a:schemeClr val="bg1"/>
                </a:solidFill>
                <a:latin typeface="Mystical Woods Rough Script" panose="02000500000000000000" pitchFamily="2" charset="0"/>
              </a:rPr>
              <a:t>Warna</a:t>
            </a:r>
            <a:endParaRPr lang="en-US" sz="4400" dirty="0">
              <a:solidFill>
                <a:schemeClr val="bg1"/>
              </a:solidFill>
              <a:latin typeface="Mystical Woods Rough Script" panose="02000500000000000000" pitchFamily="2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5ECB20A-2E6C-7923-157D-7CCCFCEEE7A5}"/>
              </a:ext>
            </a:extLst>
          </p:cNvPr>
          <p:cNvGrpSpPr/>
          <p:nvPr/>
        </p:nvGrpSpPr>
        <p:grpSpPr>
          <a:xfrm>
            <a:off x="418100" y="0"/>
            <a:ext cx="15462784" cy="8597506"/>
            <a:chOff x="418100" y="0"/>
            <a:chExt cx="15462784" cy="8597506"/>
          </a:xfrm>
        </p:grpSpPr>
        <p:pic>
          <p:nvPicPr>
            <p:cNvPr id="6" name="Picture 5" descr="A screenshot of a computer&#10;&#10;Description automatically generated with medium confidence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94E22085-8049-50E7-0049-07A9BEF2EA4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027" t="46484" r="39263" b="37801"/>
            <a:stretch/>
          </p:blipFill>
          <p:spPr>
            <a:xfrm>
              <a:off x="14843359" y="7776093"/>
              <a:ext cx="902317" cy="821413"/>
            </a:xfrm>
            <a:prstGeom prst="rect">
              <a:avLst/>
            </a:prstGeom>
          </p:spPr>
        </p:pic>
        <p:pic>
          <p:nvPicPr>
            <p:cNvPr id="8" name="Picture 7" descr="A screenshot of a computer&#10;&#10;Description automatically generated with medium confidence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7DD76761-9435-1902-3A6F-8F1346E9A5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580" t="60815" r="18572" b="25185"/>
            <a:stretch/>
          </p:blipFill>
          <p:spPr>
            <a:xfrm>
              <a:off x="431094" y="7776093"/>
              <a:ext cx="1008099" cy="731813"/>
            </a:xfrm>
            <a:prstGeom prst="rect">
              <a:avLst/>
            </a:prstGeom>
          </p:spPr>
        </p:pic>
        <p:pic>
          <p:nvPicPr>
            <p:cNvPr id="11" name="Picture 10" descr="A screenshot of a computer&#10;&#10;Description automatically generated with medium confidence">
              <a:hlinkClick r:id="rId7" action="ppaction://hlinksldjump"/>
              <a:extLst>
                <a:ext uri="{FF2B5EF4-FFF2-40B4-BE49-F238E27FC236}">
                  <a16:creationId xmlns:a16="http://schemas.microsoft.com/office/drawing/2014/main" id="{E3940D1E-2B3A-41D5-BF42-7E36A636AC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96" t="24333" r="78036" b="61667"/>
            <a:stretch/>
          </p:blipFill>
          <p:spPr>
            <a:xfrm>
              <a:off x="418100" y="214798"/>
              <a:ext cx="986325" cy="999940"/>
            </a:xfrm>
            <a:prstGeom prst="rect">
              <a:avLst/>
            </a:prstGeom>
          </p:spPr>
        </p:pic>
        <p:pic>
          <p:nvPicPr>
            <p:cNvPr id="12" name="Picture 11" descr="Graphical user interface, application&#10;&#10;Description automatically generated">
              <a:hlinkClick r:id="rId8" action="ppaction://hlinksldjump"/>
              <a:extLst>
                <a:ext uri="{FF2B5EF4-FFF2-40B4-BE49-F238E27FC236}">
                  <a16:creationId xmlns:a16="http://schemas.microsoft.com/office/drawing/2014/main" id="{AB8FD457-E287-C4BE-F0BA-9983573BEA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463" t="68635" r="45769" b="15650"/>
            <a:stretch/>
          </p:blipFill>
          <p:spPr>
            <a:xfrm>
              <a:off x="14894559" y="0"/>
              <a:ext cx="986325" cy="1122370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26175652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Char"/>
      </p:transition>
    </mc:Choice>
    <mc:Fallback xmlns="">
      <p:transition spd="slow" advClick="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ction Button: Blank 7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3D88FFF1-2250-60C1-45BC-CCAD7ABEAE11}"/>
              </a:ext>
            </a:extLst>
          </p:cNvPr>
          <p:cNvSpPr/>
          <p:nvPr/>
        </p:nvSpPr>
        <p:spPr>
          <a:xfrm>
            <a:off x="544286" y="2241063"/>
            <a:ext cx="15174679" cy="5535030"/>
          </a:xfrm>
          <a:prstGeom prst="actionButtonBlank">
            <a:avLst/>
          </a:prstGeom>
          <a:solidFill>
            <a:schemeClr val="bg1">
              <a:alpha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254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 fontAlgn="base"/>
            <a:endParaRPr lang="en-US" sz="5689" dirty="0">
              <a:solidFill>
                <a:srgbClr val="6E85B7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6293020-7781-D38B-CEFB-90261DBDC522}"/>
              </a:ext>
            </a:extLst>
          </p:cNvPr>
          <p:cNvSpPr txBox="1"/>
          <p:nvPr/>
        </p:nvSpPr>
        <p:spPr>
          <a:xfrm>
            <a:off x="2215783" y="2383821"/>
            <a:ext cx="126142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/>
            <a:r>
              <a:rPr lang="en-ID" sz="3200" i="1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Lab </a:t>
            </a:r>
            <a:r>
              <a:rPr lang="en-ID" sz="3200" i="1" dirty="0" err="1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Color</a:t>
            </a:r>
            <a:r>
              <a:rPr lang="en-ID" sz="3200" i="1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–Lightness a(green-red axis) b (blue-yellow axis)</a:t>
            </a:r>
          </a:p>
        </p:txBody>
      </p:sp>
      <p:pic>
        <p:nvPicPr>
          <p:cNvPr id="21" name="Picture 20" descr="Enter the L*a*b*oratory: Making Color Spatial">
            <a:extLst>
              <a:ext uri="{FF2B5EF4-FFF2-40B4-BE49-F238E27FC236}">
                <a16:creationId xmlns:a16="http://schemas.microsoft.com/office/drawing/2014/main" id="{461DB0E0-19B7-8BE9-881E-FD27D0258E3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74379" y="3477985"/>
            <a:ext cx="3476399" cy="3061185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E4A3C13-27AD-E4A1-6E59-EF8C210B639F}"/>
              </a:ext>
            </a:extLst>
          </p:cNvPr>
          <p:cNvSpPr txBox="1"/>
          <p:nvPr/>
        </p:nvSpPr>
        <p:spPr>
          <a:xfrm>
            <a:off x="935144" y="3180601"/>
            <a:ext cx="10662496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base"/>
            <a:r>
              <a:rPr lang="en-ID" sz="2600" dirty="0" err="1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Merupakan</a:t>
            </a:r>
            <a:r>
              <a:rPr lang="en-ID" sz="2600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model </a:t>
            </a:r>
            <a:r>
              <a:rPr lang="en-ID" sz="2600" dirty="0" err="1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warna</a:t>
            </a:r>
            <a:r>
              <a:rPr lang="en-ID" sz="2600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2600" dirty="0" err="1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tiga</a:t>
            </a:r>
            <a:r>
              <a:rPr lang="en-ID" sz="2600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2600" dirty="0" err="1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dimensi</a:t>
            </a:r>
            <a:r>
              <a:rPr lang="en-ID" sz="2600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yang </a:t>
            </a:r>
            <a:r>
              <a:rPr lang="en-ID" sz="2600" dirty="0" err="1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terdiri</a:t>
            </a:r>
            <a:r>
              <a:rPr lang="en-ID" sz="2600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2600" dirty="0" err="1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dari</a:t>
            </a:r>
            <a:r>
              <a:rPr lang="en-ID" sz="2600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2600" i="1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luminance, a, </a:t>
            </a:r>
            <a:r>
              <a:rPr lang="en-ID" sz="2600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dan </a:t>
            </a:r>
            <a:r>
              <a:rPr lang="en-ID" sz="2600" i="1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</a:t>
            </a:r>
            <a:r>
              <a:rPr lang="en-ID" sz="2600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. </a:t>
            </a:r>
            <a:r>
              <a:rPr lang="en-ID" sz="2600" i="1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Luminance</a:t>
            </a:r>
            <a:r>
              <a:rPr lang="en-ID" sz="2600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2600" dirty="0" err="1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adalah</a:t>
            </a:r>
            <a:r>
              <a:rPr lang="en-ID" sz="2600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2600" dirty="0" err="1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unsur</a:t>
            </a:r>
            <a:r>
              <a:rPr lang="en-ID" sz="2600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yang </a:t>
            </a:r>
            <a:r>
              <a:rPr lang="en-ID" sz="2600" dirty="0" err="1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digunakan</a:t>
            </a:r>
            <a:r>
              <a:rPr lang="en-ID" sz="2600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2600" dirty="0" err="1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untuk</a:t>
            </a:r>
            <a:r>
              <a:rPr lang="en-ID" sz="2600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2600" dirty="0" err="1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mengukur</a:t>
            </a:r>
            <a:r>
              <a:rPr lang="en-ID" sz="2600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2600" dirty="0" err="1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kecerahan</a:t>
            </a:r>
            <a:r>
              <a:rPr lang="en-ID" sz="2600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/</a:t>
            </a:r>
            <a:r>
              <a:rPr lang="en-ID" sz="2600" dirty="0" err="1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gelap</a:t>
            </a:r>
            <a:r>
              <a:rPr lang="en-ID" sz="2600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2600" dirty="0" err="1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terang</a:t>
            </a:r>
            <a:r>
              <a:rPr lang="en-ID" sz="2600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, </a:t>
            </a:r>
            <a:r>
              <a:rPr lang="en-ID" sz="2600" i="1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</a:t>
            </a:r>
            <a:r>
              <a:rPr lang="en-ID" sz="2600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2600" dirty="0" err="1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adalah</a:t>
            </a:r>
            <a:r>
              <a:rPr lang="en-ID" sz="2600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2600" dirty="0" err="1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komponen</a:t>
            </a:r>
            <a:r>
              <a:rPr lang="en-ID" sz="2600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2600" dirty="0" err="1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wana</a:t>
            </a:r>
            <a:r>
              <a:rPr lang="en-ID" sz="2600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2600" dirty="0" err="1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koordinat</a:t>
            </a:r>
            <a:r>
              <a:rPr lang="en-ID" sz="2600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2600" i="1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chromatic</a:t>
            </a:r>
            <a:r>
              <a:rPr lang="en-ID" sz="2600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yang </a:t>
            </a:r>
            <a:r>
              <a:rPr lang="en-ID" sz="2600" dirty="0" err="1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merepresentasikan</a:t>
            </a:r>
            <a:r>
              <a:rPr lang="en-ID" sz="2600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2600" dirty="0" err="1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jangkauan</a:t>
            </a:r>
            <a:r>
              <a:rPr lang="en-ID" sz="2600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2600" dirty="0" err="1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warna</a:t>
            </a:r>
            <a:r>
              <a:rPr lang="en-ID" sz="2600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2600" dirty="0" err="1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dari</a:t>
            </a:r>
            <a:r>
              <a:rPr lang="en-ID" sz="2600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2600" dirty="0" err="1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merah</a:t>
            </a:r>
            <a:r>
              <a:rPr lang="en-ID" sz="2600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2600" dirty="0" err="1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ke</a:t>
            </a:r>
            <a:r>
              <a:rPr lang="en-ID" sz="2600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2600" dirty="0" err="1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hijau</a:t>
            </a:r>
            <a:r>
              <a:rPr lang="en-ID" sz="2600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, </a:t>
            </a:r>
            <a:r>
              <a:rPr lang="en-ID" sz="2600" dirty="0" err="1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sedangkan</a:t>
            </a:r>
            <a:r>
              <a:rPr lang="en-ID" sz="2600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2600" i="1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</a:t>
            </a:r>
            <a:r>
              <a:rPr lang="en-ID" sz="2600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2600" dirty="0" err="1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adalah</a:t>
            </a:r>
            <a:r>
              <a:rPr lang="en-ID" sz="2600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2600" dirty="0" err="1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komponen</a:t>
            </a:r>
            <a:r>
              <a:rPr lang="en-ID" sz="2600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2600" dirty="0" err="1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warna</a:t>
            </a:r>
            <a:r>
              <a:rPr lang="en-ID" sz="2600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2600" dirty="0" err="1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koordinat</a:t>
            </a:r>
            <a:r>
              <a:rPr lang="en-ID" sz="2600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2600" i="1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chromatic</a:t>
            </a:r>
            <a:r>
              <a:rPr lang="en-ID" sz="2600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yang </a:t>
            </a:r>
            <a:r>
              <a:rPr lang="en-ID" sz="2600" dirty="0" err="1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merepresentasikan</a:t>
            </a:r>
            <a:r>
              <a:rPr lang="en-ID" sz="2600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2600" dirty="0" err="1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jangkauan</a:t>
            </a:r>
            <a:r>
              <a:rPr lang="en-ID" sz="2600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2600" dirty="0" err="1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warna</a:t>
            </a:r>
            <a:r>
              <a:rPr lang="en-ID" sz="2600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2600" dirty="0" err="1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dari</a:t>
            </a:r>
            <a:r>
              <a:rPr lang="en-ID" sz="2600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2600" dirty="0" err="1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biru</a:t>
            </a:r>
            <a:r>
              <a:rPr lang="en-ID" sz="2600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2600" dirty="0" err="1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ke</a:t>
            </a:r>
            <a:r>
              <a:rPr lang="en-ID" sz="2600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2600" dirty="0" err="1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kuning</a:t>
            </a:r>
            <a:r>
              <a:rPr lang="en-ID" sz="2600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. Nilai </a:t>
            </a:r>
            <a:r>
              <a:rPr lang="en-ID" sz="2600" dirty="0" err="1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dari</a:t>
            </a:r>
            <a:r>
              <a:rPr lang="en-ID" sz="2600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2600" i="1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luminance </a:t>
            </a:r>
            <a:r>
              <a:rPr lang="en-ID" sz="2600" dirty="0" err="1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adalah</a:t>
            </a:r>
            <a:r>
              <a:rPr lang="en-ID" sz="2600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2600" dirty="0" err="1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antara</a:t>
            </a:r>
            <a:r>
              <a:rPr lang="en-ID" sz="2600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0 (</a:t>
            </a:r>
            <a:r>
              <a:rPr lang="en-ID" sz="2600" dirty="0" err="1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gelap</a:t>
            </a:r>
            <a:r>
              <a:rPr lang="en-ID" sz="2600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) </a:t>
            </a:r>
            <a:r>
              <a:rPr lang="en-ID" sz="2600" dirty="0" err="1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hingga</a:t>
            </a:r>
            <a:r>
              <a:rPr lang="en-ID" sz="2600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100 (</a:t>
            </a:r>
            <a:r>
              <a:rPr lang="en-ID" sz="2600" dirty="0" err="1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cerah</a:t>
            </a:r>
            <a:r>
              <a:rPr lang="en-ID" sz="2600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), </a:t>
            </a:r>
            <a:r>
              <a:rPr lang="en-ID" sz="2600" dirty="0" err="1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sedangkan</a:t>
            </a:r>
            <a:r>
              <a:rPr lang="en-ID" sz="2600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2600" i="1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</a:t>
            </a:r>
            <a:r>
              <a:rPr lang="en-ID" sz="2600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dan </a:t>
            </a:r>
            <a:r>
              <a:rPr lang="en-ID" sz="2600" i="1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</a:t>
            </a:r>
            <a:r>
              <a:rPr lang="en-ID" sz="2600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2600" dirty="0" err="1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memiliki</a:t>
            </a:r>
            <a:r>
              <a:rPr lang="en-ID" sz="2600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2600" dirty="0" err="1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nilai</a:t>
            </a:r>
            <a:r>
              <a:rPr lang="en-ID" sz="2600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2600" dirty="0" err="1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warna</a:t>
            </a:r>
            <a:r>
              <a:rPr lang="en-ID" sz="2600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2600" dirty="0" err="1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antara</a:t>
            </a:r>
            <a:r>
              <a:rPr lang="en-ID" sz="2600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128 </a:t>
            </a:r>
            <a:r>
              <a:rPr lang="en-ID" sz="2600" dirty="0" err="1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hingga</a:t>
            </a:r>
            <a:r>
              <a:rPr lang="en-ID" sz="2600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-127.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380986-1728-77C7-A5AA-AB3DCAC5E957}"/>
              </a:ext>
            </a:extLst>
          </p:cNvPr>
          <p:cNvSpPr txBox="1"/>
          <p:nvPr/>
        </p:nvSpPr>
        <p:spPr>
          <a:xfrm flipH="1">
            <a:off x="5024329" y="1265679"/>
            <a:ext cx="620734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Mystical Woods Rough Script" panose="02000500000000000000" pitchFamily="2" charset="0"/>
              </a:rPr>
              <a:t>Model-Model </a:t>
            </a:r>
            <a:r>
              <a:rPr lang="en-US" sz="4400" dirty="0" err="1">
                <a:solidFill>
                  <a:schemeClr val="bg1"/>
                </a:solidFill>
                <a:latin typeface="Mystical Woods Rough Script" panose="02000500000000000000" pitchFamily="2" charset="0"/>
              </a:rPr>
              <a:t>Warna</a:t>
            </a:r>
            <a:endParaRPr lang="en-US" sz="4400" dirty="0">
              <a:solidFill>
                <a:schemeClr val="bg1"/>
              </a:solidFill>
              <a:latin typeface="Mystical Woods Rough Script" panose="02000500000000000000" pitchFamily="2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27F2657-EF15-9308-2F9C-DBC11D86A01E}"/>
              </a:ext>
            </a:extLst>
          </p:cNvPr>
          <p:cNvGrpSpPr/>
          <p:nvPr/>
        </p:nvGrpSpPr>
        <p:grpSpPr>
          <a:xfrm>
            <a:off x="418100" y="0"/>
            <a:ext cx="15462784" cy="8597506"/>
            <a:chOff x="418100" y="0"/>
            <a:chExt cx="15462784" cy="8597506"/>
          </a:xfrm>
        </p:grpSpPr>
        <p:pic>
          <p:nvPicPr>
            <p:cNvPr id="11" name="Picture 10" descr="A screenshot of a computer&#10;&#10;Description automatically generated with medium confidence">
              <a:hlinkClick r:id="rId6" action="ppaction://hlinksldjump"/>
              <a:extLst>
                <a:ext uri="{FF2B5EF4-FFF2-40B4-BE49-F238E27FC236}">
                  <a16:creationId xmlns:a16="http://schemas.microsoft.com/office/drawing/2014/main" id="{699467C6-CA80-394C-B84F-BD18656651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027" t="46484" r="39263" b="37801"/>
            <a:stretch/>
          </p:blipFill>
          <p:spPr>
            <a:xfrm>
              <a:off x="14843359" y="7776093"/>
              <a:ext cx="902317" cy="821413"/>
            </a:xfrm>
            <a:prstGeom prst="rect">
              <a:avLst/>
            </a:prstGeom>
          </p:spPr>
        </p:pic>
        <p:pic>
          <p:nvPicPr>
            <p:cNvPr id="13" name="Picture 12" descr="A screenshot of a computer&#10;&#10;Description automatically generated with medium confidence">
              <a:hlinkClick r:id="rId8" action="ppaction://hlinksldjump"/>
              <a:extLst>
                <a:ext uri="{FF2B5EF4-FFF2-40B4-BE49-F238E27FC236}">
                  <a16:creationId xmlns:a16="http://schemas.microsoft.com/office/drawing/2014/main" id="{34F4542A-896D-45D7-30DB-950B83301E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96" t="24333" r="78036" b="61667"/>
            <a:stretch/>
          </p:blipFill>
          <p:spPr>
            <a:xfrm>
              <a:off x="418100" y="214798"/>
              <a:ext cx="986325" cy="999940"/>
            </a:xfrm>
            <a:prstGeom prst="rect">
              <a:avLst/>
            </a:prstGeom>
          </p:spPr>
        </p:pic>
        <p:pic>
          <p:nvPicPr>
            <p:cNvPr id="14" name="Picture 13" descr="Graphical user interface, application&#10;&#10;Description automatically generated">
              <a:hlinkClick r:id="rId9" action="ppaction://hlinksldjump"/>
              <a:extLst>
                <a:ext uri="{FF2B5EF4-FFF2-40B4-BE49-F238E27FC236}">
                  <a16:creationId xmlns:a16="http://schemas.microsoft.com/office/drawing/2014/main" id="{FFE508A3-2CB2-EA34-019C-A26EEB209B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463" t="68635" r="45769" b="15650"/>
            <a:stretch/>
          </p:blipFill>
          <p:spPr>
            <a:xfrm>
              <a:off x="14894559" y="0"/>
              <a:ext cx="986325" cy="1122370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35588357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Char"/>
      </p:transition>
    </mc:Choice>
    <mc:Fallback xmlns="">
      <p:transition spd="slow" advClick="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ction Button: Blank 3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3E5AD9FC-C5A8-F4EC-E84F-EFCE9B700808}"/>
              </a:ext>
            </a:extLst>
          </p:cNvPr>
          <p:cNvSpPr/>
          <p:nvPr/>
        </p:nvSpPr>
        <p:spPr>
          <a:xfrm>
            <a:off x="544286" y="2241063"/>
            <a:ext cx="15174679" cy="5535030"/>
          </a:xfrm>
          <a:prstGeom prst="actionButtonBlank">
            <a:avLst/>
          </a:prstGeom>
          <a:solidFill>
            <a:schemeClr val="bg1">
              <a:alpha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254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 fontAlgn="base"/>
            <a:endParaRPr lang="en-US" sz="5689" dirty="0">
              <a:solidFill>
                <a:srgbClr val="6E85B7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EEBFA54-DBF2-CD44-8B4B-D06352612B02}"/>
              </a:ext>
            </a:extLst>
          </p:cNvPr>
          <p:cNvSpPr txBox="1"/>
          <p:nvPr/>
        </p:nvSpPr>
        <p:spPr>
          <a:xfrm>
            <a:off x="1097672" y="2561754"/>
            <a:ext cx="14122301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03163" indent="-903163" algn="just" fontAlgn="base">
              <a:buFont typeface="Wingdings" panose="05000000000000000000" pitchFamily="2" charset="2"/>
              <a:buChar char="q"/>
            </a:pPr>
            <a:r>
              <a:rPr lang="en-ID" sz="2400" dirty="0" err="1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Fungsi</a:t>
            </a:r>
            <a:r>
              <a:rPr lang="en-ID" sz="2400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2400" dirty="0" err="1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identitas</a:t>
            </a:r>
            <a:r>
              <a:rPr lang="en-ID" sz="2400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: </a:t>
            </a:r>
            <a:r>
              <a:rPr lang="en-ID" sz="2400" dirty="0" err="1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mengenali</a:t>
            </a:r>
            <a:r>
              <a:rPr lang="en-ID" sz="2400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2400" dirty="0" err="1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sesuatu</a:t>
            </a:r>
            <a:r>
              <a:rPr lang="en-ID" sz="2400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2400" dirty="0" err="1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dari</a:t>
            </a:r>
            <a:r>
              <a:rPr lang="en-ID" sz="2400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2400" dirty="0" err="1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warnanya</a:t>
            </a:r>
            <a:r>
              <a:rPr lang="en-ID" sz="2400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2400" dirty="0" err="1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seperti</a:t>
            </a:r>
            <a:r>
              <a:rPr lang="en-ID" sz="2400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2400" dirty="0" err="1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seragam</a:t>
            </a:r>
            <a:r>
              <a:rPr lang="en-ID" sz="2400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</a:p>
          <a:p>
            <a:pPr marL="903163" indent="-903163" algn="just" fontAlgn="base">
              <a:buFont typeface="Wingdings" panose="05000000000000000000" pitchFamily="2" charset="2"/>
              <a:buChar char="q"/>
            </a:pPr>
            <a:endParaRPr lang="en-ID" sz="2400" dirty="0">
              <a:solidFill>
                <a:srgbClr val="6E85B7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903163" indent="-903163" algn="just" fontAlgn="base">
              <a:buFont typeface="Wingdings" panose="05000000000000000000" pitchFamily="2" charset="2"/>
              <a:buChar char="q"/>
            </a:pPr>
            <a:r>
              <a:rPr lang="en-ID" sz="2400" dirty="0" err="1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Fungsi</a:t>
            </a:r>
            <a:r>
              <a:rPr lang="en-ID" sz="2400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2400" dirty="0" err="1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isyarat</a:t>
            </a:r>
            <a:r>
              <a:rPr lang="en-ID" sz="2400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: </a:t>
            </a:r>
            <a:r>
              <a:rPr lang="en-ID" sz="2400" dirty="0" err="1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warna</a:t>
            </a:r>
            <a:r>
              <a:rPr lang="en-ID" sz="2400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2400" dirty="0" err="1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memberikan</a:t>
            </a:r>
            <a:r>
              <a:rPr lang="en-ID" sz="2400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2400" dirty="0" err="1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tanda</a:t>
            </a:r>
            <a:r>
              <a:rPr lang="en-ID" sz="2400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2400" dirty="0" err="1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atas</a:t>
            </a:r>
            <a:r>
              <a:rPr lang="en-ID" sz="2400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2400" dirty="0" err="1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sifat</a:t>
            </a:r>
            <a:r>
              <a:rPr lang="en-ID" sz="2400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dan </a:t>
            </a:r>
            <a:r>
              <a:rPr lang="en-ID" sz="2400" dirty="0" err="1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kondisi</a:t>
            </a:r>
            <a:r>
              <a:rPr lang="en-ID" sz="2400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, </a:t>
            </a:r>
            <a:br>
              <a:rPr lang="en-ID" sz="2400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en-ID" sz="2400" dirty="0" err="1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seperti</a:t>
            </a:r>
            <a:r>
              <a:rPr lang="en-ID" sz="2400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2400" dirty="0" err="1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merah</a:t>
            </a:r>
            <a:r>
              <a:rPr lang="en-ID" sz="2400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2400" dirty="0" err="1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untuk</a:t>
            </a:r>
            <a:r>
              <a:rPr lang="en-ID" sz="2400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2400" dirty="0" err="1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isyarat</a:t>
            </a:r>
            <a:r>
              <a:rPr lang="en-ID" sz="2400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2400" dirty="0" err="1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bahaya</a:t>
            </a:r>
            <a:r>
              <a:rPr lang="en-ID" sz="2400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</a:p>
          <a:p>
            <a:pPr marL="903163" indent="-903163" algn="just" fontAlgn="base">
              <a:buFont typeface="Wingdings" panose="05000000000000000000" pitchFamily="2" charset="2"/>
              <a:buChar char="q"/>
            </a:pPr>
            <a:endParaRPr lang="en-ID" sz="2400" dirty="0">
              <a:solidFill>
                <a:srgbClr val="6E85B7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903163" indent="-903163" algn="just" fontAlgn="base">
              <a:buFont typeface="Wingdings" panose="05000000000000000000" pitchFamily="2" charset="2"/>
              <a:buChar char="q"/>
            </a:pPr>
            <a:r>
              <a:rPr lang="en-ID" sz="2400" dirty="0" err="1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Fungsi</a:t>
            </a:r>
            <a:r>
              <a:rPr lang="en-ID" sz="2400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2400" dirty="0" err="1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psikologis</a:t>
            </a:r>
            <a:r>
              <a:rPr lang="en-ID" sz="2400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: </a:t>
            </a:r>
            <a:r>
              <a:rPr lang="en-ID" sz="2400" dirty="0" err="1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warna</a:t>
            </a:r>
            <a:r>
              <a:rPr lang="en-ID" sz="2400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2400" dirty="0" err="1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memberikan</a:t>
            </a:r>
            <a:r>
              <a:rPr lang="en-ID" sz="2400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2400" dirty="0" err="1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kesan</a:t>
            </a:r>
            <a:r>
              <a:rPr lang="en-ID" sz="2400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2400" dirty="0" err="1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perasaan</a:t>
            </a:r>
            <a:r>
              <a:rPr lang="en-ID" sz="2400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2400" dirty="0" err="1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tertentu</a:t>
            </a:r>
            <a:r>
              <a:rPr lang="en-ID" sz="2400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,</a:t>
            </a:r>
            <a:br>
              <a:rPr lang="en-ID" sz="2400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en-ID" sz="2400" dirty="0" err="1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misalnya</a:t>
            </a:r>
            <a:r>
              <a:rPr lang="en-ID" sz="2400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pada </a:t>
            </a:r>
            <a:r>
              <a:rPr lang="en-ID" sz="2400" dirty="0" err="1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biru</a:t>
            </a:r>
            <a:r>
              <a:rPr lang="en-ID" sz="2400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2400" dirty="0" err="1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langit</a:t>
            </a:r>
            <a:r>
              <a:rPr lang="en-ID" sz="2400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2400" dirty="0" err="1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untuk</a:t>
            </a:r>
            <a:r>
              <a:rPr lang="en-ID" sz="2400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2400" dirty="0" err="1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ketenangan</a:t>
            </a:r>
            <a:r>
              <a:rPr lang="en-ID" sz="2400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</a:p>
          <a:p>
            <a:pPr marL="903163" indent="-903163" algn="just" fontAlgn="base">
              <a:buFont typeface="Wingdings" panose="05000000000000000000" pitchFamily="2" charset="2"/>
              <a:buChar char="q"/>
            </a:pPr>
            <a:endParaRPr lang="en-ID" sz="2400" dirty="0">
              <a:solidFill>
                <a:srgbClr val="6E85B7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903163" indent="-903163" algn="just" fontAlgn="base">
              <a:buFont typeface="Wingdings" panose="05000000000000000000" pitchFamily="2" charset="2"/>
              <a:buChar char="q"/>
            </a:pPr>
            <a:r>
              <a:rPr lang="en-ID" sz="2400" dirty="0" err="1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Fungsi</a:t>
            </a:r>
            <a:r>
              <a:rPr lang="en-ID" sz="2400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2400" dirty="0" err="1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alamiah</a:t>
            </a:r>
            <a:r>
              <a:rPr lang="en-ID" sz="2400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: </a:t>
            </a:r>
            <a:r>
              <a:rPr lang="en-ID" sz="2400" dirty="0" err="1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warna</a:t>
            </a:r>
            <a:r>
              <a:rPr lang="en-ID" sz="2400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2400" dirty="0" err="1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adalah</a:t>
            </a:r>
            <a:r>
              <a:rPr lang="en-ID" sz="2400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2400" dirty="0" err="1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properti</a:t>
            </a:r>
            <a:r>
              <a:rPr lang="en-ID" sz="2400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2400" dirty="0" err="1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untuk</a:t>
            </a:r>
            <a:r>
              <a:rPr lang="en-ID" sz="2400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2400" dirty="0" err="1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benda</a:t>
            </a:r>
            <a:r>
              <a:rPr lang="en-ID" sz="2400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2400" dirty="0" err="1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tertentu</a:t>
            </a:r>
            <a:r>
              <a:rPr lang="en-ID" sz="2400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,</a:t>
            </a:r>
            <a:br>
              <a:rPr lang="en-ID" sz="2400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en-ID" sz="2400" dirty="0" err="1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misalnya</a:t>
            </a:r>
            <a:r>
              <a:rPr lang="en-ID" sz="2400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2400" dirty="0" err="1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merah</a:t>
            </a:r>
            <a:r>
              <a:rPr lang="en-ID" sz="2400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dan </a:t>
            </a:r>
            <a:r>
              <a:rPr lang="en-ID" sz="2400" dirty="0" err="1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kuning</a:t>
            </a:r>
            <a:r>
              <a:rPr lang="en-ID" sz="2400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2400" dirty="0" err="1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untuk</a:t>
            </a:r>
            <a:r>
              <a:rPr lang="en-ID" sz="2400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2400" dirty="0" err="1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semangka</a:t>
            </a:r>
            <a:r>
              <a:rPr lang="en-ID" sz="2400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</a:p>
          <a:p>
            <a:pPr marL="903163" indent="-903163" algn="just" fontAlgn="base">
              <a:buFont typeface="Wingdings" panose="05000000000000000000" pitchFamily="2" charset="2"/>
              <a:buChar char="q"/>
            </a:pPr>
            <a:endParaRPr lang="en-ID" sz="2400" dirty="0">
              <a:solidFill>
                <a:srgbClr val="6E85B7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903163" indent="-903163" algn="just" fontAlgn="base">
              <a:buFont typeface="Wingdings" panose="05000000000000000000" pitchFamily="2" charset="2"/>
              <a:buChar char="q"/>
            </a:pPr>
            <a:r>
              <a:rPr lang="en-ID" sz="2400" dirty="0" err="1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Fungsi</a:t>
            </a:r>
            <a:r>
              <a:rPr lang="en-ID" sz="2400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2400" dirty="0" err="1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estetika</a:t>
            </a:r>
            <a:r>
              <a:rPr lang="en-ID" sz="2400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: </a:t>
            </a:r>
            <a:r>
              <a:rPr lang="en-ID" sz="2400" dirty="0" err="1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warna</a:t>
            </a:r>
            <a:r>
              <a:rPr lang="en-ID" sz="2400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2400" dirty="0" err="1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sebagai</a:t>
            </a:r>
            <a:r>
              <a:rPr lang="en-ID" sz="2400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2400" dirty="0" err="1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unsur</a:t>
            </a:r>
            <a:r>
              <a:rPr lang="en-ID" sz="2400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yang </a:t>
            </a:r>
            <a:r>
              <a:rPr lang="en-ID" sz="2400" dirty="0" err="1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menonjol</a:t>
            </a:r>
            <a:r>
              <a:rPr lang="en-ID" sz="2400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2400" dirty="0" err="1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untuk</a:t>
            </a:r>
            <a:r>
              <a:rPr lang="en-ID" sz="2400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2400" dirty="0" err="1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mempercantik</a:t>
            </a:r>
            <a:r>
              <a:rPr lang="en-ID" sz="2400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2400" dirty="0" err="1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tampilan</a:t>
            </a:r>
            <a:r>
              <a:rPr lang="en-ID" sz="2400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visual.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EEC0AA-4D8E-D3A2-46B4-977975A9C55E}"/>
              </a:ext>
            </a:extLst>
          </p:cNvPr>
          <p:cNvSpPr txBox="1"/>
          <p:nvPr/>
        </p:nvSpPr>
        <p:spPr>
          <a:xfrm flipH="1">
            <a:off x="5968518" y="1288542"/>
            <a:ext cx="431896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err="1">
                <a:solidFill>
                  <a:schemeClr val="bg1"/>
                </a:solidFill>
                <a:latin typeface="Mystical Woods Rough Script" panose="02000500000000000000" pitchFamily="2" charset="0"/>
              </a:rPr>
              <a:t>Fungsi</a:t>
            </a:r>
            <a:r>
              <a:rPr lang="en-US" sz="4400" dirty="0">
                <a:solidFill>
                  <a:schemeClr val="bg1"/>
                </a:solidFill>
                <a:latin typeface="Mystical Woods Rough Script" panose="02000500000000000000" pitchFamily="2" charset="0"/>
              </a:rPr>
              <a:t> </a:t>
            </a:r>
            <a:r>
              <a:rPr lang="en-US" sz="4400" dirty="0" err="1">
                <a:solidFill>
                  <a:schemeClr val="bg1"/>
                </a:solidFill>
                <a:latin typeface="Mystical Woods Rough Script" panose="02000500000000000000" pitchFamily="2" charset="0"/>
              </a:rPr>
              <a:t>Warna</a:t>
            </a:r>
            <a:endParaRPr lang="en-US" sz="4400" dirty="0">
              <a:solidFill>
                <a:schemeClr val="bg1"/>
              </a:solidFill>
              <a:latin typeface="Mystical Woods Rough Script" panose="02000500000000000000" pitchFamily="2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C92078D-73C2-BA01-EE0F-CF91DF5AC4E5}"/>
              </a:ext>
            </a:extLst>
          </p:cNvPr>
          <p:cNvGrpSpPr/>
          <p:nvPr/>
        </p:nvGrpSpPr>
        <p:grpSpPr>
          <a:xfrm>
            <a:off x="418100" y="0"/>
            <a:ext cx="15462784" cy="8597506"/>
            <a:chOff x="418100" y="0"/>
            <a:chExt cx="15462784" cy="8597506"/>
          </a:xfrm>
        </p:grpSpPr>
        <p:pic>
          <p:nvPicPr>
            <p:cNvPr id="5" name="Picture 4" descr="A screenshot of a computer&#10;&#10;Description automatically generated with medium confidence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0058A53F-57E7-F74B-D69B-00D127671F4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027" t="46484" r="39263" b="37801"/>
            <a:stretch/>
          </p:blipFill>
          <p:spPr>
            <a:xfrm>
              <a:off x="14843359" y="7776093"/>
              <a:ext cx="902317" cy="821413"/>
            </a:xfrm>
            <a:prstGeom prst="rect">
              <a:avLst/>
            </a:prstGeom>
          </p:spPr>
        </p:pic>
        <p:pic>
          <p:nvPicPr>
            <p:cNvPr id="8" name="Picture 7" descr="A screenshot of a computer&#10;&#10;Description automatically generated with medium confidence">
              <a:hlinkClick r:id="rId6" action="ppaction://hlinksldjump"/>
              <a:extLst>
                <a:ext uri="{FF2B5EF4-FFF2-40B4-BE49-F238E27FC236}">
                  <a16:creationId xmlns:a16="http://schemas.microsoft.com/office/drawing/2014/main" id="{1A281C70-025C-14E8-765E-2ED5D6BD12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96" t="24333" r="78036" b="61667"/>
            <a:stretch/>
          </p:blipFill>
          <p:spPr>
            <a:xfrm>
              <a:off x="418100" y="214798"/>
              <a:ext cx="986325" cy="999940"/>
            </a:xfrm>
            <a:prstGeom prst="rect">
              <a:avLst/>
            </a:prstGeom>
          </p:spPr>
        </p:pic>
        <p:pic>
          <p:nvPicPr>
            <p:cNvPr id="10" name="Picture 9" descr="Graphical user interface, application&#10;&#10;Description automatically generated">
              <a:hlinkClick r:id="rId7" action="ppaction://hlinksldjump"/>
              <a:extLst>
                <a:ext uri="{FF2B5EF4-FFF2-40B4-BE49-F238E27FC236}">
                  <a16:creationId xmlns:a16="http://schemas.microsoft.com/office/drawing/2014/main" id="{C2801751-D93D-F94E-A8EF-237AFCC633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463" t="68635" r="45769" b="15650"/>
            <a:stretch/>
          </p:blipFill>
          <p:spPr>
            <a:xfrm>
              <a:off x="14894559" y="0"/>
              <a:ext cx="986325" cy="1122370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30737481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Char"/>
      </p:transition>
    </mc:Choice>
    <mc:Fallback xmlns="">
      <p:transition spd="slow" advClick="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ction Button: Blank 2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0FD2918B-B31F-31E6-77FD-B44AC52CCBFE}"/>
              </a:ext>
            </a:extLst>
          </p:cNvPr>
          <p:cNvSpPr/>
          <p:nvPr/>
        </p:nvSpPr>
        <p:spPr>
          <a:xfrm>
            <a:off x="544286" y="2241063"/>
            <a:ext cx="15174679" cy="5535030"/>
          </a:xfrm>
          <a:prstGeom prst="actionButtonBlank">
            <a:avLst/>
          </a:prstGeom>
          <a:solidFill>
            <a:schemeClr val="bg1">
              <a:alpha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254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 fontAlgn="base"/>
            <a:endParaRPr lang="en-US" sz="5689" dirty="0">
              <a:solidFill>
                <a:srgbClr val="6E85B7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1371CF51-92D3-7F8E-B09E-971F15D5D5EE}"/>
              </a:ext>
            </a:extLst>
          </p:cNvPr>
          <p:cNvGrpSpPr/>
          <p:nvPr/>
        </p:nvGrpSpPr>
        <p:grpSpPr>
          <a:xfrm>
            <a:off x="1528801" y="2493794"/>
            <a:ext cx="13198397" cy="4991004"/>
            <a:chOff x="1712384" y="2524274"/>
            <a:chExt cx="13198397" cy="4991004"/>
          </a:xfrm>
        </p:grpSpPr>
        <p:sp>
          <p:nvSpPr>
            <p:cNvPr id="51" name="Rectangle: Diagonal Corners Snipped 50">
              <a:extLst>
                <a:ext uri="{FF2B5EF4-FFF2-40B4-BE49-F238E27FC236}">
                  <a16:creationId xmlns:a16="http://schemas.microsoft.com/office/drawing/2014/main" id="{1DF69193-8AF3-B814-EDD7-CC168632F9D5}"/>
                </a:ext>
              </a:extLst>
            </p:cNvPr>
            <p:cNvSpPr/>
            <p:nvPr/>
          </p:nvSpPr>
          <p:spPr>
            <a:xfrm>
              <a:off x="1712384" y="2524277"/>
              <a:ext cx="2326993" cy="2326993"/>
            </a:xfrm>
            <a:prstGeom prst="snip2Diag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err="1">
                  <a:latin typeface="Times New Roman" panose="02020603050405020304" pitchFamily="18" charset="0"/>
                  <a:ea typeface="Times New Roman" panose="02020603050405020304" pitchFamily="18" charset="0"/>
                </a:rPr>
                <a:t>kekuatan</a:t>
              </a:r>
              <a:r>
                <a:rPr lang="en-US" sz="2000" dirty="0">
                  <a:latin typeface="Times New Roman" panose="02020603050405020304" pitchFamily="18" charset="0"/>
                  <a:ea typeface="Times New Roman" panose="02020603050405020304" pitchFamily="18" charset="0"/>
                </a:rPr>
                <a:t>, </a:t>
              </a:r>
              <a:r>
                <a:rPr lang="en-US" sz="2000" dirty="0" err="1">
                  <a:latin typeface="Times New Roman" panose="02020603050405020304" pitchFamily="18" charset="0"/>
                  <a:ea typeface="Times New Roman" panose="02020603050405020304" pitchFamily="18" charset="0"/>
                </a:rPr>
                <a:t>kemewahan</a:t>
              </a:r>
              <a:r>
                <a:rPr lang="en-US" sz="2000" dirty="0">
                  <a:latin typeface="Times New Roman" panose="02020603050405020304" pitchFamily="18" charset="0"/>
                  <a:ea typeface="Times New Roman" panose="02020603050405020304" pitchFamily="18" charset="0"/>
                </a:rPr>
                <a:t>, </a:t>
              </a:r>
              <a:r>
                <a:rPr lang="en-US" sz="2000" dirty="0" err="1">
                  <a:latin typeface="Times New Roman" panose="02020603050405020304" pitchFamily="18" charset="0"/>
                  <a:ea typeface="Times New Roman" panose="02020603050405020304" pitchFamily="18" charset="0"/>
                </a:rPr>
                <a:t>kematian</a:t>
              </a:r>
              <a:r>
                <a:rPr lang="en-US" sz="2000" dirty="0">
                  <a:latin typeface="Times New Roman" panose="02020603050405020304" pitchFamily="18" charset="0"/>
                  <a:ea typeface="Times New Roman" panose="02020603050405020304" pitchFamily="18" charset="0"/>
                </a:rPr>
                <a:t>, </a:t>
              </a:r>
              <a:r>
                <a:rPr lang="en-US" sz="2000" dirty="0" err="1">
                  <a:latin typeface="Times New Roman" panose="02020603050405020304" pitchFamily="18" charset="0"/>
                  <a:ea typeface="Times New Roman" panose="02020603050405020304" pitchFamily="18" charset="0"/>
                </a:rPr>
                <a:t>misteri</a:t>
              </a:r>
              <a:r>
                <a:rPr lang="en-US" sz="2000" dirty="0">
                  <a:latin typeface="Times New Roman" panose="02020603050405020304" pitchFamily="18" charset="0"/>
                  <a:ea typeface="Times New Roman" panose="02020603050405020304" pitchFamily="18" charset="0"/>
                </a:rPr>
                <a:t>, </a:t>
              </a:r>
              <a:r>
                <a:rPr lang="en-US" sz="2000" dirty="0" err="1">
                  <a:latin typeface="Times New Roman" panose="02020603050405020304" pitchFamily="18" charset="0"/>
                  <a:ea typeface="Times New Roman" panose="02020603050405020304" pitchFamily="18" charset="0"/>
                </a:rPr>
                <a:t>keanggunan</a:t>
              </a:r>
              <a:r>
                <a:rPr lang="en-US" sz="2000" dirty="0">
                  <a:latin typeface="Times New Roman" panose="02020603050405020304" pitchFamily="18" charset="0"/>
                  <a:ea typeface="Times New Roman" panose="02020603050405020304" pitchFamily="18" charset="0"/>
                </a:rPr>
                <a:t>, </a:t>
              </a:r>
              <a:r>
                <a:rPr lang="en-US" sz="2000" dirty="0" err="1">
                  <a:latin typeface="Times New Roman" panose="02020603050405020304" pitchFamily="18" charset="0"/>
                  <a:ea typeface="Times New Roman" panose="02020603050405020304" pitchFamily="18" charset="0"/>
                </a:rPr>
                <a:t>ketakutan</a:t>
              </a:r>
              <a:endParaRPr lang="en-US" sz="2000" dirty="0"/>
            </a:p>
          </p:txBody>
        </p:sp>
        <p:sp>
          <p:nvSpPr>
            <p:cNvPr id="52" name="Rectangle: Diagonal Corners Snipped 51">
              <a:extLst>
                <a:ext uri="{FF2B5EF4-FFF2-40B4-BE49-F238E27FC236}">
                  <a16:creationId xmlns:a16="http://schemas.microsoft.com/office/drawing/2014/main" id="{519479E3-7A74-CE60-994C-5FC5813CC76C}"/>
                </a:ext>
              </a:extLst>
            </p:cNvPr>
            <p:cNvSpPr/>
            <p:nvPr/>
          </p:nvSpPr>
          <p:spPr>
            <a:xfrm>
              <a:off x="9865937" y="2524275"/>
              <a:ext cx="2326993" cy="2326993"/>
            </a:xfrm>
            <a:prstGeom prst="snip2Diag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err="1">
                  <a:latin typeface="Times New Roman" panose="02020603050405020304" pitchFamily="18" charset="0"/>
                  <a:ea typeface="Times New Roman" panose="02020603050405020304" pitchFamily="18" charset="0"/>
                </a:rPr>
                <a:t>tenang</a:t>
              </a:r>
              <a:r>
                <a:rPr lang="en-US" sz="2000" dirty="0">
                  <a:latin typeface="Times New Roman" panose="02020603050405020304" pitchFamily="18" charset="0"/>
                  <a:ea typeface="Times New Roman" panose="02020603050405020304" pitchFamily="18" charset="0"/>
                </a:rPr>
                <a:t>, </a:t>
              </a:r>
              <a:r>
                <a:rPr lang="en-US" sz="2000" dirty="0" err="1">
                  <a:latin typeface="Times New Roman" panose="02020603050405020304" pitchFamily="18" charset="0"/>
                  <a:ea typeface="Times New Roman" panose="02020603050405020304" pitchFamily="18" charset="0"/>
                </a:rPr>
                <a:t>tak</a:t>
              </a:r>
              <a:r>
                <a:rPr lang="en-US" sz="2000" dirty="0"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 dirty="0" err="1">
                  <a:latin typeface="Times New Roman" panose="02020603050405020304" pitchFamily="18" charset="0"/>
                  <a:ea typeface="Times New Roman" panose="02020603050405020304" pitchFamily="18" charset="0"/>
                </a:rPr>
                <a:t>terhingga</a:t>
              </a:r>
              <a:r>
                <a:rPr lang="en-US" sz="2000" dirty="0">
                  <a:latin typeface="Times New Roman" panose="02020603050405020304" pitchFamily="18" charset="0"/>
                  <a:ea typeface="Times New Roman" panose="02020603050405020304" pitchFamily="18" charset="0"/>
                </a:rPr>
                <a:t>, </a:t>
              </a:r>
              <a:r>
                <a:rPr lang="en-US" sz="2000" i="1" dirty="0" err="1">
                  <a:latin typeface="Times New Roman" panose="02020603050405020304" pitchFamily="18" charset="0"/>
                  <a:ea typeface="Times New Roman" panose="02020603050405020304" pitchFamily="18" charset="0"/>
                </a:rPr>
                <a:t>transenden</a:t>
              </a:r>
              <a:r>
                <a:rPr lang="en-US" sz="2000" dirty="0">
                  <a:latin typeface="Times New Roman" panose="02020603050405020304" pitchFamily="18" charset="0"/>
                  <a:ea typeface="Times New Roman" panose="02020603050405020304" pitchFamily="18" charset="0"/>
                </a:rPr>
                <a:t>, </a:t>
              </a:r>
              <a:r>
                <a:rPr lang="en-US" sz="2000" dirty="0" err="1">
                  <a:latin typeface="Times New Roman" panose="02020603050405020304" pitchFamily="18" charset="0"/>
                  <a:ea typeface="Times New Roman" panose="02020603050405020304" pitchFamily="18" charset="0"/>
                </a:rPr>
                <a:t>konservatif</a:t>
              </a:r>
              <a:r>
                <a:rPr lang="en-US" sz="2000" dirty="0">
                  <a:latin typeface="Times New Roman" panose="02020603050405020304" pitchFamily="18" charset="0"/>
                  <a:ea typeface="Times New Roman" panose="02020603050405020304" pitchFamily="18" charset="0"/>
                </a:rPr>
                <a:t>, </a:t>
              </a:r>
              <a:r>
                <a:rPr lang="en-US" sz="2000" dirty="0" err="1">
                  <a:latin typeface="Times New Roman" panose="02020603050405020304" pitchFamily="18" charset="0"/>
                  <a:ea typeface="Times New Roman" panose="02020603050405020304" pitchFamily="18" charset="0"/>
                </a:rPr>
                <a:t>keamanan</a:t>
              </a:r>
              <a:r>
                <a:rPr lang="en-US" sz="2000" dirty="0">
                  <a:latin typeface="Times New Roman" panose="02020603050405020304" pitchFamily="18" charset="0"/>
                  <a:ea typeface="Times New Roman" panose="02020603050405020304" pitchFamily="18" charset="0"/>
                </a:rPr>
                <a:t>, </a:t>
              </a:r>
              <a:r>
                <a:rPr lang="en-US" sz="2000" dirty="0" err="1">
                  <a:latin typeface="Times New Roman" panose="02020603050405020304" pitchFamily="18" charset="0"/>
                  <a:ea typeface="Times New Roman" panose="02020603050405020304" pitchFamily="18" charset="0"/>
                </a:rPr>
                <a:t>kepercayaan</a:t>
              </a:r>
              <a:r>
                <a:rPr lang="en-US" sz="2000" dirty="0">
                  <a:latin typeface="Times New Roman" panose="02020603050405020304" pitchFamily="18" charset="0"/>
                  <a:ea typeface="Times New Roman" panose="02020603050405020304" pitchFamily="18" charset="0"/>
                </a:rPr>
                <a:t>, </a:t>
              </a:r>
              <a:r>
                <a:rPr lang="en-US" sz="2000" dirty="0" err="1">
                  <a:latin typeface="Times New Roman" panose="02020603050405020304" pitchFamily="18" charset="0"/>
                  <a:ea typeface="Times New Roman" panose="02020603050405020304" pitchFamily="18" charset="0"/>
                </a:rPr>
                <a:t>kebersihan</a:t>
              </a:r>
              <a:endParaRPr lang="en-US" sz="2000" dirty="0"/>
            </a:p>
          </p:txBody>
        </p:sp>
        <p:sp>
          <p:nvSpPr>
            <p:cNvPr id="53" name="Rectangle: Diagonal Corners Snipped 52">
              <a:extLst>
                <a:ext uri="{FF2B5EF4-FFF2-40B4-BE49-F238E27FC236}">
                  <a16:creationId xmlns:a16="http://schemas.microsoft.com/office/drawing/2014/main" id="{6366C7F3-B163-F94B-919F-8C5365980D02}"/>
                </a:ext>
              </a:extLst>
            </p:cNvPr>
            <p:cNvSpPr/>
            <p:nvPr/>
          </p:nvSpPr>
          <p:spPr>
            <a:xfrm>
              <a:off x="4430235" y="2524276"/>
              <a:ext cx="2326993" cy="2326994"/>
            </a:xfrm>
            <a:prstGeom prst="snip2Diag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err="1">
                  <a:solidFill>
                    <a:schemeClr val="tx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</a:rPr>
                <a:t>cahaya</a:t>
              </a:r>
              <a:r>
                <a:rPr lang="en-US" sz="2000" dirty="0">
                  <a:solidFill>
                    <a:schemeClr val="tx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</a:rPr>
                <a:t>, </a:t>
              </a:r>
              <a:r>
                <a:rPr lang="en-US" sz="2000" dirty="0" err="1">
                  <a:solidFill>
                    <a:schemeClr val="tx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</a:rPr>
                <a:t>bersih</a:t>
              </a:r>
              <a:r>
                <a:rPr lang="en-US" sz="2000" dirty="0">
                  <a:solidFill>
                    <a:schemeClr val="tx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</a:rPr>
                <a:t>, </a:t>
              </a:r>
              <a:r>
                <a:rPr lang="en-US" sz="2000" dirty="0" err="1">
                  <a:solidFill>
                    <a:schemeClr val="tx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</a:rPr>
                <a:t>kesucian</a:t>
              </a:r>
              <a:r>
                <a:rPr lang="en-US" sz="2000" dirty="0">
                  <a:solidFill>
                    <a:schemeClr val="tx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</a:rPr>
                <a:t>, </a:t>
              </a:r>
              <a:r>
                <a:rPr lang="en-US" sz="2000" dirty="0" err="1">
                  <a:solidFill>
                    <a:schemeClr val="tx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</a:rPr>
                <a:t>murni</a:t>
              </a:r>
              <a:r>
                <a:rPr lang="en-US" sz="2000" dirty="0">
                  <a:solidFill>
                    <a:schemeClr val="tx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</a:rPr>
                <a:t>, </a:t>
              </a:r>
              <a:r>
                <a:rPr lang="en-US" sz="2000" dirty="0" err="1">
                  <a:solidFill>
                    <a:schemeClr val="tx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</a:rPr>
                <a:t>kematian</a:t>
              </a:r>
              <a:r>
                <a:rPr lang="en-US" sz="2000" dirty="0">
                  <a:solidFill>
                    <a:schemeClr val="tx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</a:rPr>
                <a:t>.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54" name="Rectangle: Diagonal Corners Snipped 53">
              <a:extLst>
                <a:ext uri="{FF2B5EF4-FFF2-40B4-BE49-F238E27FC236}">
                  <a16:creationId xmlns:a16="http://schemas.microsoft.com/office/drawing/2014/main" id="{D223BC37-31B7-F887-F7DB-964F4CA8C68B}"/>
                </a:ext>
              </a:extLst>
            </p:cNvPr>
            <p:cNvSpPr/>
            <p:nvPr/>
          </p:nvSpPr>
          <p:spPr>
            <a:xfrm>
              <a:off x="1712384" y="5188284"/>
              <a:ext cx="2326993" cy="2326994"/>
            </a:xfrm>
            <a:prstGeom prst="snip2Diag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latin typeface="Times New Roman" panose="02020603050405020304" pitchFamily="18" charset="0"/>
                  <a:ea typeface="Times New Roman" panose="02020603050405020304" pitchFamily="18" charset="0"/>
                </a:rPr>
                <a:t>keseimbangan</a:t>
              </a:r>
              <a:r>
                <a:rPr lang="en-US" dirty="0">
                  <a:latin typeface="Times New Roman" panose="02020603050405020304" pitchFamily="18" charset="0"/>
                  <a:ea typeface="Times New Roman" panose="02020603050405020304" pitchFamily="18" charset="0"/>
                </a:rPr>
                <a:t>, </a:t>
              </a:r>
              <a:r>
                <a:rPr lang="en-US" dirty="0" err="1">
                  <a:latin typeface="Times New Roman" panose="02020603050405020304" pitchFamily="18" charset="0"/>
                  <a:ea typeface="Times New Roman" panose="02020603050405020304" pitchFamily="18" charset="0"/>
                </a:rPr>
                <a:t>selaras</a:t>
              </a:r>
              <a:r>
                <a:rPr lang="en-US" dirty="0">
                  <a:latin typeface="Times New Roman" panose="02020603050405020304" pitchFamily="18" charset="0"/>
                  <a:ea typeface="Times New Roman" panose="02020603050405020304" pitchFamily="18" charset="0"/>
                </a:rPr>
                <a:t>, </a:t>
              </a:r>
              <a:r>
                <a:rPr lang="en-US" dirty="0" err="1">
                  <a:latin typeface="Times New Roman" panose="02020603050405020304" pitchFamily="18" charset="0"/>
                  <a:ea typeface="Times New Roman" panose="02020603050405020304" pitchFamily="18" charset="0"/>
                </a:rPr>
                <a:t>kesegaran</a:t>
              </a:r>
              <a:r>
                <a:rPr lang="en-US" dirty="0">
                  <a:latin typeface="Times New Roman" panose="02020603050405020304" pitchFamily="18" charset="0"/>
                  <a:ea typeface="Times New Roman" panose="02020603050405020304" pitchFamily="18" charset="0"/>
                </a:rPr>
                <a:t>, </a:t>
              </a:r>
              <a:r>
                <a:rPr lang="en-US" dirty="0" err="1">
                  <a:latin typeface="Times New Roman" panose="02020603050405020304" pitchFamily="18" charset="0"/>
                  <a:ea typeface="Times New Roman" panose="02020603050405020304" pitchFamily="18" charset="0"/>
                </a:rPr>
                <a:t>kesehatan</a:t>
              </a:r>
              <a:r>
                <a:rPr lang="en-US" dirty="0">
                  <a:latin typeface="Times New Roman" panose="02020603050405020304" pitchFamily="18" charset="0"/>
                  <a:ea typeface="Times New Roman" panose="02020603050405020304" pitchFamily="18" charset="0"/>
                </a:rPr>
                <a:t>, </a:t>
              </a:r>
              <a:r>
                <a:rPr lang="en-US" dirty="0" err="1">
                  <a:latin typeface="Times New Roman" panose="02020603050405020304" pitchFamily="18" charset="0"/>
                  <a:ea typeface="Times New Roman" panose="02020603050405020304" pitchFamily="18" charset="0"/>
                </a:rPr>
                <a:t>kecemburuan</a:t>
              </a:r>
              <a:r>
                <a:rPr lang="en-US" dirty="0">
                  <a:latin typeface="Times New Roman" panose="02020603050405020304" pitchFamily="18" charset="0"/>
                  <a:ea typeface="Times New Roman" panose="02020603050405020304" pitchFamily="18" charset="0"/>
                </a:rPr>
                <a:t>, dan </a:t>
              </a:r>
              <a:r>
                <a:rPr lang="en-US" dirty="0" err="1">
                  <a:latin typeface="Times New Roman" panose="02020603050405020304" pitchFamily="18" charset="0"/>
                  <a:ea typeface="Times New Roman" panose="02020603050405020304" pitchFamily="18" charset="0"/>
                </a:rPr>
                <a:t>identik</a:t>
              </a:r>
              <a:r>
                <a:rPr lang="en-US" dirty="0">
                  <a:latin typeface="Times New Roman" panose="02020603050405020304" pitchFamily="18" charset="0"/>
                  <a:ea typeface="Times New Roman" panose="02020603050405020304" pitchFamily="18" charset="0"/>
                </a:rPr>
                <a:t> dg </a:t>
              </a:r>
              <a:r>
                <a:rPr lang="en-US" dirty="0" err="1">
                  <a:latin typeface="Times New Roman" panose="02020603050405020304" pitchFamily="18" charset="0"/>
                  <a:ea typeface="Times New Roman" panose="02020603050405020304" pitchFamily="18" charset="0"/>
                </a:rPr>
                <a:t>lingkungan</a:t>
              </a:r>
              <a:r>
                <a:rPr lang="en-US" dirty="0">
                  <a:latin typeface="Times New Roman" panose="02020603050405020304" pitchFamily="18" charset="0"/>
                  <a:ea typeface="Times New Roman" panose="02020603050405020304" pitchFamily="18" charset="0"/>
                </a:rPr>
                <a:t> yg </a:t>
              </a:r>
              <a:r>
                <a:rPr lang="en-US" dirty="0" err="1">
                  <a:latin typeface="Times New Roman" panose="02020603050405020304" pitchFamily="18" charset="0"/>
                  <a:ea typeface="Times New Roman" panose="02020603050405020304" pitchFamily="18" charset="0"/>
                </a:rPr>
                <a:t>alami</a:t>
              </a:r>
              <a:r>
                <a:rPr lang="en-US" dirty="0">
                  <a:latin typeface="Times New Roman" panose="02020603050405020304" pitchFamily="18" charset="0"/>
                  <a:ea typeface="Times New Roman" panose="02020603050405020304" pitchFamily="18" charset="0"/>
                </a:rPr>
                <a:t>.</a:t>
              </a:r>
              <a:endParaRPr lang="en-US" dirty="0"/>
            </a:p>
          </p:txBody>
        </p:sp>
        <p:sp>
          <p:nvSpPr>
            <p:cNvPr id="55" name="Rectangle: Diagonal Corners Snipped 54">
              <a:extLst>
                <a:ext uri="{FF2B5EF4-FFF2-40B4-BE49-F238E27FC236}">
                  <a16:creationId xmlns:a16="http://schemas.microsoft.com/office/drawing/2014/main" id="{FC133389-308C-8077-3D2C-89A268301857}"/>
                </a:ext>
              </a:extLst>
            </p:cNvPr>
            <p:cNvSpPr/>
            <p:nvPr/>
          </p:nvSpPr>
          <p:spPr>
            <a:xfrm>
              <a:off x="7148086" y="2524276"/>
              <a:ext cx="2326993" cy="2326993"/>
            </a:xfrm>
            <a:prstGeom prst="snip2Diag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D" sz="2000" dirty="0" err="1">
                  <a:latin typeface="Times New Roman" panose="02020603050405020304" pitchFamily="18" charset="0"/>
                  <a:ea typeface="Times New Roman" panose="02020603050405020304" pitchFamily="18" charset="0"/>
                </a:rPr>
                <a:t>elegan</a:t>
              </a:r>
              <a:r>
                <a:rPr lang="en-ID" sz="2000" dirty="0">
                  <a:latin typeface="Times New Roman" panose="02020603050405020304" pitchFamily="18" charset="0"/>
                  <a:ea typeface="Times New Roman" panose="02020603050405020304" pitchFamily="18" charset="0"/>
                </a:rPr>
                <a:t>, </a:t>
              </a:r>
              <a:r>
                <a:rPr lang="en-ID" sz="2000" dirty="0" err="1">
                  <a:latin typeface="Times New Roman" panose="02020603050405020304" pitchFamily="18" charset="0"/>
                  <a:ea typeface="Times New Roman" panose="02020603050405020304" pitchFamily="18" charset="0"/>
                </a:rPr>
                <a:t>eksklusif</a:t>
              </a:r>
              <a:r>
                <a:rPr lang="en-ID" sz="2000" dirty="0">
                  <a:latin typeface="Times New Roman" panose="02020603050405020304" pitchFamily="18" charset="0"/>
                  <a:ea typeface="Times New Roman" panose="02020603050405020304" pitchFamily="18" charset="0"/>
                </a:rPr>
                <a:t>, </a:t>
              </a:r>
              <a:r>
                <a:rPr lang="en-ID" sz="2000" i="1" dirty="0">
                  <a:latin typeface="Times New Roman" panose="02020603050405020304" pitchFamily="18" charset="0"/>
                  <a:ea typeface="Times New Roman" panose="02020603050405020304" pitchFamily="18" charset="0"/>
                </a:rPr>
                <a:t>futuristic.</a:t>
              </a:r>
              <a:endParaRPr lang="en-US" sz="2000" dirty="0"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  <a:p>
              <a:pPr algn="ctr"/>
              <a:endParaRPr lang="en-US" sz="2000" dirty="0"/>
            </a:p>
          </p:txBody>
        </p:sp>
        <p:sp>
          <p:nvSpPr>
            <p:cNvPr id="56" name="Rectangle: Diagonal Corners Snipped 55">
              <a:extLst>
                <a:ext uri="{FF2B5EF4-FFF2-40B4-BE49-F238E27FC236}">
                  <a16:creationId xmlns:a16="http://schemas.microsoft.com/office/drawing/2014/main" id="{0F54A4FC-982F-D49B-E4F6-6146EC70E36F}"/>
                </a:ext>
              </a:extLst>
            </p:cNvPr>
            <p:cNvSpPr/>
            <p:nvPr/>
          </p:nvSpPr>
          <p:spPr>
            <a:xfrm>
              <a:off x="9865935" y="5188285"/>
              <a:ext cx="2326993" cy="2326993"/>
            </a:xfrm>
            <a:prstGeom prst="snip2Diag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D" sz="2000" dirty="0" err="1">
                  <a:latin typeface="Times New Roman" panose="02020603050405020304" pitchFamily="18" charset="0"/>
                  <a:ea typeface="Times New Roman" panose="02020603050405020304" pitchFamily="18" charset="0"/>
                </a:rPr>
                <a:t>cantik</a:t>
              </a:r>
              <a:r>
                <a:rPr lang="en-ID" sz="2000" dirty="0">
                  <a:latin typeface="Times New Roman" panose="02020603050405020304" pitchFamily="18" charset="0"/>
                  <a:ea typeface="Times New Roman" panose="02020603050405020304" pitchFamily="18" charset="0"/>
                </a:rPr>
                <a:t>, spiritual, </a:t>
              </a:r>
              <a:r>
                <a:rPr lang="en-ID" sz="2000" dirty="0" err="1">
                  <a:latin typeface="Times New Roman" panose="02020603050405020304" pitchFamily="18" charset="0"/>
                  <a:ea typeface="Times New Roman" panose="02020603050405020304" pitchFamily="18" charset="0"/>
                </a:rPr>
                <a:t>misteri</a:t>
              </a:r>
              <a:r>
                <a:rPr lang="en-ID" sz="2000" dirty="0">
                  <a:latin typeface="Times New Roman" panose="02020603050405020304" pitchFamily="18" charset="0"/>
                  <a:ea typeface="Times New Roman" panose="02020603050405020304" pitchFamily="18" charset="0"/>
                </a:rPr>
                <a:t>, </a:t>
              </a:r>
              <a:r>
                <a:rPr lang="en-ID" sz="2000" dirty="0" err="1">
                  <a:latin typeface="Times New Roman" panose="02020603050405020304" pitchFamily="18" charset="0"/>
                  <a:ea typeface="Times New Roman" panose="02020603050405020304" pitchFamily="18" charset="0"/>
                </a:rPr>
                <a:t>arogan</a:t>
              </a:r>
              <a:r>
                <a:rPr lang="en-ID" sz="2000" dirty="0">
                  <a:latin typeface="Times New Roman" panose="02020603050405020304" pitchFamily="18" charset="0"/>
                  <a:ea typeface="Times New Roman" panose="02020603050405020304" pitchFamily="18" charset="0"/>
                </a:rPr>
                <a:t>.</a:t>
              </a:r>
              <a:endParaRPr lang="en-US" sz="2000" dirty="0"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57" name="Rectangle: Diagonal Corners Snipped 56">
              <a:extLst>
                <a:ext uri="{FF2B5EF4-FFF2-40B4-BE49-F238E27FC236}">
                  <a16:creationId xmlns:a16="http://schemas.microsoft.com/office/drawing/2014/main" id="{D529CF48-BD3E-BE72-3320-EFFA6624C579}"/>
                </a:ext>
              </a:extLst>
            </p:cNvPr>
            <p:cNvSpPr/>
            <p:nvPr/>
          </p:nvSpPr>
          <p:spPr>
            <a:xfrm>
              <a:off x="4430235" y="5188285"/>
              <a:ext cx="2326993" cy="2326993"/>
            </a:xfrm>
            <a:prstGeom prst="snip2Diag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err="1">
                  <a:latin typeface="Times New Roman" panose="02020603050405020304" pitchFamily="18" charset="0"/>
                  <a:ea typeface="Times New Roman" panose="02020603050405020304" pitchFamily="18" charset="0"/>
                </a:rPr>
                <a:t>cinta</a:t>
              </a:r>
              <a:r>
                <a:rPr lang="en-US" sz="2000" dirty="0">
                  <a:latin typeface="Times New Roman" panose="02020603050405020304" pitchFamily="18" charset="0"/>
                  <a:ea typeface="Times New Roman" panose="02020603050405020304" pitchFamily="18" charset="0"/>
                </a:rPr>
                <a:t>, </a:t>
              </a:r>
              <a:r>
                <a:rPr lang="en-US" sz="2000" dirty="0" err="1">
                  <a:latin typeface="Times New Roman" panose="02020603050405020304" pitchFamily="18" charset="0"/>
                  <a:ea typeface="Times New Roman" panose="02020603050405020304" pitchFamily="18" charset="0"/>
                </a:rPr>
                <a:t>gairah</a:t>
              </a:r>
              <a:r>
                <a:rPr lang="en-US" sz="2000" dirty="0">
                  <a:latin typeface="Times New Roman" panose="02020603050405020304" pitchFamily="18" charset="0"/>
                  <a:ea typeface="Times New Roman" panose="02020603050405020304" pitchFamily="18" charset="0"/>
                </a:rPr>
                <a:t>, </a:t>
              </a:r>
              <a:r>
                <a:rPr lang="en-US" sz="2000" dirty="0" err="1">
                  <a:latin typeface="Times New Roman" panose="02020603050405020304" pitchFamily="18" charset="0"/>
                  <a:ea typeface="Times New Roman" panose="02020603050405020304" pitchFamily="18" charset="0"/>
                </a:rPr>
                <a:t>menaklukan</a:t>
              </a:r>
              <a:r>
                <a:rPr lang="en-US" sz="2000" dirty="0">
                  <a:latin typeface="Times New Roman" panose="02020603050405020304" pitchFamily="18" charset="0"/>
                  <a:ea typeface="Times New Roman" panose="02020603050405020304" pitchFamily="18" charset="0"/>
                </a:rPr>
                <a:t>, </a:t>
              </a:r>
              <a:r>
                <a:rPr lang="en-US" sz="2000" dirty="0" err="1">
                  <a:latin typeface="Times New Roman" panose="02020603050405020304" pitchFamily="18" charset="0"/>
                  <a:ea typeface="Times New Roman" panose="02020603050405020304" pitchFamily="18" charset="0"/>
                </a:rPr>
                <a:t>aktif</a:t>
              </a:r>
              <a:r>
                <a:rPr lang="en-US" sz="2000" dirty="0">
                  <a:latin typeface="Times New Roman" panose="02020603050405020304" pitchFamily="18" charset="0"/>
                  <a:ea typeface="Times New Roman" panose="02020603050405020304" pitchFamily="18" charset="0"/>
                </a:rPr>
                <a:t>, </a:t>
              </a:r>
              <a:r>
                <a:rPr lang="en-US" sz="2000" dirty="0" err="1">
                  <a:latin typeface="Times New Roman" panose="02020603050405020304" pitchFamily="18" charset="0"/>
                  <a:ea typeface="Times New Roman" panose="02020603050405020304" pitchFamily="18" charset="0"/>
                </a:rPr>
                <a:t>panas</a:t>
              </a:r>
              <a:r>
                <a:rPr lang="en-US" sz="2000" dirty="0"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 dirty="0" err="1">
                  <a:latin typeface="Times New Roman" panose="02020603050405020304" pitchFamily="18" charset="0"/>
                  <a:ea typeface="Times New Roman" panose="02020603050405020304" pitchFamily="18" charset="0"/>
                </a:rPr>
                <a:t>membara</a:t>
              </a:r>
              <a:r>
                <a:rPr lang="en-US" sz="2000" dirty="0">
                  <a:latin typeface="Times New Roman" panose="02020603050405020304" pitchFamily="18" charset="0"/>
                  <a:ea typeface="Times New Roman" panose="02020603050405020304" pitchFamily="18" charset="0"/>
                </a:rPr>
                <a:t>, </a:t>
              </a:r>
              <a:r>
                <a:rPr lang="en-US" sz="2000" dirty="0" err="1">
                  <a:latin typeface="Times New Roman" panose="02020603050405020304" pitchFamily="18" charset="0"/>
                  <a:ea typeface="Times New Roman" panose="02020603050405020304" pitchFamily="18" charset="0"/>
                </a:rPr>
                <a:t>kekuatan</a:t>
              </a:r>
              <a:r>
                <a:rPr lang="en-US" sz="2000" dirty="0">
                  <a:latin typeface="Times New Roman" panose="02020603050405020304" pitchFamily="18" charset="0"/>
                  <a:ea typeface="Times New Roman" panose="02020603050405020304" pitchFamily="18" charset="0"/>
                </a:rPr>
                <a:t>, </a:t>
              </a:r>
              <a:r>
                <a:rPr lang="en-US" sz="2000" dirty="0" err="1">
                  <a:latin typeface="Times New Roman" panose="02020603050405020304" pitchFamily="18" charset="0"/>
                  <a:ea typeface="Times New Roman" panose="02020603050405020304" pitchFamily="18" charset="0"/>
                </a:rPr>
                <a:t>peringatan</a:t>
              </a:r>
              <a:r>
                <a:rPr lang="en-US" sz="2000" dirty="0">
                  <a:latin typeface="Times New Roman" panose="02020603050405020304" pitchFamily="18" charset="0"/>
                  <a:ea typeface="Times New Roman" panose="02020603050405020304" pitchFamily="18" charset="0"/>
                </a:rPr>
                <a:t>.</a:t>
              </a:r>
              <a:endParaRPr lang="en-US" sz="2000" dirty="0"/>
            </a:p>
          </p:txBody>
        </p:sp>
        <p:sp>
          <p:nvSpPr>
            <p:cNvPr id="58" name="Rectangle: Diagonal Corners Snipped 57">
              <a:extLst>
                <a:ext uri="{FF2B5EF4-FFF2-40B4-BE49-F238E27FC236}">
                  <a16:creationId xmlns:a16="http://schemas.microsoft.com/office/drawing/2014/main" id="{BEB236F3-13EE-A7AF-FD17-FDE159318330}"/>
                </a:ext>
              </a:extLst>
            </p:cNvPr>
            <p:cNvSpPr/>
            <p:nvPr/>
          </p:nvSpPr>
          <p:spPr>
            <a:xfrm>
              <a:off x="7148085" y="5188285"/>
              <a:ext cx="2326993" cy="2326993"/>
            </a:xfrm>
            <a:prstGeom prst="snip2Diag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err="1">
                  <a:latin typeface="Times New Roman" panose="02020603050405020304" pitchFamily="18" charset="0"/>
                  <a:ea typeface="Times New Roman" panose="02020603050405020304" pitchFamily="18" charset="0"/>
                </a:rPr>
                <a:t>kehangatan</a:t>
              </a:r>
              <a:r>
                <a:rPr lang="en-US" sz="2000" dirty="0">
                  <a:latin typeface="Times New Roman" panose="02020603050405020304" pitchFamily="18" charset="0"/>
                  <a:ea typeface="Times New Roman" panose="02020603050405020304" pitchFamily="18" charset="0"/>
                </a:rPr>
                <a:t>, </a:t>
              </a:r>
              <a:r>
                <a:rPr lang="en-US" sz="2000" dirty="0" err="1">
                  <a:latin typeface="Times New Roman" panose="02020603050405020304" pitchFamily="18" charset="0"/>
                  <a:ea typeface="Times New Roman" panose="02020603050405020304" pitchFamily="18" charset="0"/>
                </a:rPr>
                <a:t>keseimbangan</a:t>
              </a:r>
              <a:r>
                <a:rPr lang="en-US" sz="2000" dirty="0">
                  <a:latin typeface="Times New Roman" panose="02020603050405020304" pitchFamily="18" charset="0"/>
                  <a:ea typeface="Times New Roman" panose="02020603050405020304" pitchFamily="18" charset="0"/>
                </a:rPr>
                <a:t>, </a:t>
              </a:r>
              <a:r>
                <a:rPr lang="en-US" sz="2000" dirty="0" err="1">
                  <a:latin typeface="Times New Roman" panose="02020603050405020304" pitchFamily="18" charset="0"/>
                  <a:ea typeface="Times New Roman" panose="02020603050405020304" pitchFamily="18" charset="0"/>
                </a:rPr>
                <a:t>energi</a:t>
              </a:r>
              <a:endParaRPr lang="en-US" sz="2000" dirty="0"/>
            </a:p>
          </p:txBody>
        </p:sp>
        <p:sp>
          <p:nvSpPr>
            <p:cNvPr id="59" name="Rectangle: Diagonal Corners Snipped 58">
              <a:extLst>
                <a:ext uri="{FF2B5EF4-FFF2-40B4-BE49-F238E27FC236}">
                  <a16:creationId xmlns:a16="http://schemas.microsoft.com/office/drawing/2014/main" id="{1DD0AFAA-E42C-F2C3-B2D3-AB8837BEC1BD}"/>
                </a:ext>
              </a:extLst>
            </p:cNvPr>
            <p:cNvSpPr/>
            <p:nvPr/>
          </p:nvSpPr>
          <p:spPr>
            <a:xfrm>
              <a:off x="12583788" y="2524274"/>
              <a:ext cx="2326993" cy="2326993"/>
            </a:xfrm>
            <a:prstGeom prst="snip2Diag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err="1">
                  <a:solidFill>
                    <a:schemeClr val="tx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</a:rPr>
                <a:t>cahaya</a:t>
              </a:r>
              <a:r>
                <a:rPr lang="en-US" sz="2000" dirty="0">
                  <a:solidFill>
                    <a:schemeClr val="tx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</a:rPr>
                <a:t>, </a:t>
              </a:r>
              <a:r>
                <a:rPr lang="en-US" sz="2000" dirty="0" err="1">
                  <a:solidFill>
                    <a:schemeClr val="tx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</a:rPr>
                <a:t>harapan</a:t>
              </a:r>
              <a:r>
                <a:rPr lang="en-US" sz="2000" dirty="0">
                  <a:solidFill>
                    <a:schemeClr val="tx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</a:rPr>
                <a:t>, </a:t>
              </a:r>
              <a:r>
                <a:rPr lang="en-US" sz="2000" dirty="0" err="1">
                  <a:solidFill>
                    <a:schemeClr val="tx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</a:rPr>
                <a:t>hati-hati</a:t>
              </a:r>
              <a:r>
                <a:rPr lang="en-US" sz="2000" dirty="0">
                  <a:solidFill>
                    <a:schemeClr val="tx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</a:rPr>
                <a:t>, </a:t>
              </a:r>
              <a:r>
                <a:rPr lang="en-US" sz="2000" dirty="0" err="1">
                  <a:solidFill>
                    <a:schemeClr val="tx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</a:rPr>
                <a:t>keraguan</a:t>
              </a:r>
              <a:r>
                <a:rPr lang="en-US" sz="2000" dirty="0">
                  <a:solidFill>
                    <a:schemeClr val="tx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</a:rPr>
                <a:t>.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60" name="Rectangle: Diagonal Corners Snipped 59">
              <a:extLst>
                <a:ext uri="{FF2B5EF4-FFF2-40B4-BE49-F238E27FC236}">
                  <a16:creationId xmlns:a16="http://schemas.microsoft.com/office/drawing/2014/main" id="{2F28F7AC-5CF3-A890-C343-48BDF237742D}"/>
                </a:ext>
              </a:extLst>
            </p:cNvPr>
            <p:cNvSpPr/>
            <p:nvPr/>
          </p:nvSpPr>
          <p:spPr>
            <a:xfrm>
              <a:off x="12583785" y="5188285"/>
              <a:ext cx="2326993" cy="2326993"/>
            </a:xfrm>
            <a:prstGeom prst="snip2Diag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err="1">
                  <a:latin typeface="Times New Roman" panose="02020603050405020304" pitchFamily="18" charset="0"/>
                  <a:ea typeface="Times New Roman" panose="02020603050405020304" pitchFamily="18" charset="0"/>
                </a:rPr>
                <a:t>hangat</a:t>
              </a:r>
              <a:r>
                <a:rPr lang="en-US" sz="2000" dirty="0">
                  <a:latin typeface="Times New Roman" panose="02020603050405020304" pitchFamily="18" charset="0"/>
                  <a:ea typeface="Times New Roman" panose="02020603050405020304" pitchFamily="18" charset="0"/>
                </a:rPr>
                <a:t>, </a:t>
              </a:r>
              <a:r>
                <a:rPr lang="en-US" sz="2000" dirty="0" err="1">
                  <a:latin typeface="Times New Roman" panose="02020603050405020304" pitchFamily="18" charset="0"/>
                  <a:ea typeface="Times New Roman" panose="02020603050405020304" pitchFamily="18" charset="0"/>
                </a:rPr>
                <a:t>tanah</a:t>
              </a:r>
              <a:r>
                <a:rPr lang="en-US" sz="2000" dirty="0">
                  <a:latin typeface="Times New Roman" panose="02020603050405020304" pitchFamily="18" charset="0"/>
                  <a:ea typeface="Times New Roman" panose="02020603050405020304" pitchFamily="18" charset="0"/>
                </a:rPr>
                <a:t>, </a:t>
              </a:r>
              <a:r>
                <a:rPr lang="en-US" sz="2000" dirty="0" err="1">
                  <a:latin typeface="Times New Roman" panose="02020603050405020304" pitchFamily="18" charset="0"/>
                  <a:ea typeface="Times New Roman" panose="02020603050405020304" pitchFamily="18" charset="0"/>
                </a:rPr>
                <a:t>kesunyian</a:t>
              </a:r>
              <a:r>
                <a:rPr lang="en-US" sz="2000" dirty="0">
                  <a:latin typeface="Times New Roman" panose="02020603050405020304" pitchFamily="18" charset="0"/>
                  <a:ea typeface="Times New Roman" panose="02020603050405020304" pitchFamily="18" charset="0"/>
                </a:rPr>
                <a:t>, </a:t>
              </a:r>
              <a:r>
                <a:rPr lang="en-US" sz="2000" dirty="0" err="1">
                  <a:latin typeface="Times New Roman" panose="02020603050405020304" pitchFamily="18" charset="0"/>
                  <a:ea typeface="Times New Roman" panose="02020603050405020304" pitchFamily="18" charset="0"/>
                </a:rPr>
                <a:t>kepercayaan</a:t>
              </a:r>
              <a:endParaRPr lang="en-US" sz="2000" dirty="0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0591AC51-CD33-98B7-1E47-477547C1AD30}"/>
              </a:ext>
            </a:extLst>
          </p:cNvPr>
          <p:cNvSpPr txBox="1"/>
          <p:nvPr/>
        </p:nvSpPr>
        <p:spPr>
          <a:xfrm flipH="1">
            <a:off x="5693024" y="1274481"/>
            <a:ext cx="486994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err="1">
                <a:solidFill>
                  <a:schemeClr val="bg1"/>
                </a:solidFill>
                <a:latin typeface="Mystical Woods Rough Script" panose="02000500000000000000" pitchFamily="2" charset="0"/>
              </a:rPr>
              <a:t>Karakter</a:t>
            </a:r>
            <a:r>
              <a:rPr lang="en-US" sz="4400" dirty="0">
                <a:solidFill>
                  <a:schemeClr val="bg1"/>
                </a:solidFill>
                <a:latin typeface="Mystical Woods Rough Script" panose="02000500000000000000" pitchFamily="2" charset="0"/>
              </a:rPr>
              <a:t> </a:t>
            </a:r>
            <a:r>
              <a:rPr lang="en-US" sz="4400" dirty="0" err="1">
                <a:solidFill>
                  <a:schemeClr val="bg1"/>
                </a:solidFill>
                <a:latin typeface="Mystical Woods Rough Script" panose="02000500000000000000" pitchFamily="2" charset="0"/>
              </a:rPr>
              <a:t>Warna</a:t>
            </a:r>
            <a:endParaRPr lang="en-US" sz="4400" dirty="0">
              <a:solidFill>
                <a:schemeClr val="bg1"/>
              </a:solidFill>
              <a:latin typeface="Mystical Woods Rough Script" panose="02000500000000000000" pitchFamily="2" charset="0"/>
            </a:endParaRPr>
          </a:p>
        </p:txBody>
      </p:sp>
      <p:pic>
        <p:nvPicPr>
          <p:cNvPr id="6" name="Picture 5" descr="A screenshot of a computer&#10;&#10;Description automatically generated with medium confidence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78FA6819-3DE2-E2B7-2E30-7EFCBFDA968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580" t="60815" r="18572" b="25185"/>
          <a:stretch/>
        </p:blipFill>
        <p:spPr>
          <a:xfrm>
            <a:off x="431094" y="7776093"/>
            <a:ext cx="1008099" cy="731813"/>
          </a:xfrm>
          <a:prstGeom prst="rect">
            <a:avLst/>
          </a:prstGeom>
        </p:spPr>
      </p:pic>
      <p:pic>
        <p:nvPicPr>
          <p:cNvPr id="13" name="Picture 12" descr="A screenshot of a computer&#10;&#10;Description automatically generated with medium confidence">
            <a:hlinkClick r:id="rId6" action="ppaction://hlinksldjump"/>
            <a:extLst>
              <a:ext uri="{FF2B5EF4-FFF2-40B4-BE49-F238E27FC236}">
                <a16:creationId xmlns:a16="http://schemas.microsoft.com/office/drawing/2014/main" id="{B3B22A99-DBE6-B275-D115-9642E4C23BB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96" t="24333" r="78036" b="61667"/>
          <a:stretch/>
        </p:blipFill>
        <p:spPr>
          <a:xfrm>
            <a:off x="418100" y="214798"/>
            <a:ext cx="986325" cy="999940"/>
          </a:xfrm>
          <a:prstGeom prst="rect">
            <a:avLst/>
          </a:prstGeom>
        </p:spPr>
      </p:pic>
      <p:pic>
        <p:nvPicPr>
          <p:cNvPr id="14" name="Picture 13" descr="Graphical user interface, application&#10;&#10;Description automatically generated">
            <a:hlinkClick r:id="rId7" action="ppaction://hlinksldjump"/>
            <a:extLst>
              <a:ext uri="{FF2B5EF4-FFF2-40B4-BE49-F238E27FC236}">
                <a16:creationId xmlns:a16="http://schemas.microsoft.com/office/drawing/2014/main" id="{57046C98-E35E-EF1B-DFBD-F0CA55F78B9B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463" t="68635" r="45769" b="15650"/>
          <a:stretch/>
        </p:blipFill>
        <p:spPr>
          <a:xfrm>
            <a:off x="14894559" y="0"/>
            <a:ext cx="986325" cy="1122370"/>
          </a:xfrm>
          <a:prstGeom prst="rect">
            <a:avLst/>
          </a:prstGeom>
        </p:spPr>
      </p:pic>
      <p:pic>
        <p:nvPicPr>
          <p:cNvPr id="15" name="Picture 14" descr="A screenshot of a computer&#10;&#10;Description automatically generated with medium confidence">
            <a:hlinkClick r:id="rId9" action="ppaction://hlinksldjump"/>
            <a:extLst>
              <a:ext uri="{FF2B5EF4-FFF2-40B4-BE49-F238E27FC236}">
                <a16:creationId xmlns:a16="http://schemas.microsoft.com/office/drawing/2014/main" id="{3F839AF8-0913-F008-2E9D-E78681A887B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27" t="46484" r="39263" b="37801"/>
          <a:stretch/>
        </p:blipFill>
        <p:spPr>
          <a:xfrm>
            <a:off x="14843359" y="7776093"/>
            <a:ext cx="902317" cy="82141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676684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Char"/>
      </p:transition>
    </mc:Choice>
    <mc:Fallback xmlns="">
      <p:transition spd="slow" advClick="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alphaModFix amt="72000"/>
            <a:lum/>
          </a:blip>
          <a:srcRect/>
          <a:stretch>
            <a:fillRect t="-69000" b="-6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>
            <a:extLst>
              <a:ext uri="{FF2B5EF4-FFF2-40B4-BE49-F238E27FC236}">
                <a16:creationId xmlns:a16="http://schemas.microsoft.com/office/drawing/2014/main" id="{3112314E-7D60-5137-249E-F5D25D41EBCD}"/>
              </a:ext>
            </a:extLst>
          </p:cNvPr>
          <p:cNvSpPr txBox="1"/>
          <p:nvPr/>
        </p:nvSpPr>
        <p:spPr>
          <a:xfrm>
            <a:off x="6821832" y="1046845"/>
            <a:ext cx="26123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6E85B7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Mystical Woods Rough Script" panose="02000500000000000000" pitchFamily="2" charset="0"/>
                <a:cs typeface="Poppins" panose="00000500000000000000" pitchFamily="2" charset="0"/>
              </a:rPr>
              <a:t>Profil</a:t>
            </a:r>
            <a:endParaRPr lang="en-US" sz="54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6E85B7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Mystical Woods Rough Script" panose="02000500000000000000" pitchFamily="2" charset="0"/>
              <a:cs typeface="Poppins" panose="00000500000000000000" pitchFamily="2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94E6135-7297-EDBE-7258-D462B8756B7B}"/>
              </a:ext>
            </a:extLst>
          </p:cNvPr>
          <p:cNvGrpSpPr/>
          <p:nvPr/>
        </p:nvGrpSpPr>
        <p:grpSpPr>
          <a:xfrm>
            <a:off x="2305538" y="2133601"/>
            <a:ext cx="11644922" cy="6098603"/>
            <a:chOff x="2161005" y="2111829"/>
            <a:chExt cx="11644922" cy="6098603"/>
          </a:xfrm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0FAAE404-CEB7-5828-FCB7-7E51BCCFFA06}"/>
                </a:ext>
              </a:extLst>
            </p:cNvPr>
            <p:cNvSpPr/>
            <p:nvPr/>
          </p:nvSpPr>
          <p:spPr>
            <a:xfrm>
              <a:off x="8128001" y="2111829"/>
              <a:ext cx="5677926" cy="6098603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6E85B7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2400" dirty="0">
                  <a:solidFill>
                    <a:srgbClr val="6E85B7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Asna Nur Fatih</a:t>
              </a:r>
            </a:p>
            <a:p>
              <a:r>
                <a:rPr lang="en-US" sz="2400" dirty="0" err="1">
                  <a:solidFill>
                    <a:srgbClr val="6E85B7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Teknologi</a:t>
              </a:r>
              <a:r>
                <a:rPr lang="en-US" sz="2400" dirty="0">
                  <a:solidFill>
                    <a:srgbClr val="6E85B7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 Pendidikan</a:t>
              </a:r>
            </a:p>
            <a:p>
              <a:r>
                <a:rPr lang="en-US" sz="2400" dirty="0" err="1">
                  <a:solidFill>
                    <a:srgbClr val="6E85B7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Fakultas</a:t>
              </a:r>
              <a:r>
                <a:rPr lang="en-US" sz="2400" dirty="0">
                  <a:solidFill>
                    <a:srgbClr val="6E85B7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 </a:t>
              </a:r>
              <a:r>
                <a:rPr lang="en-US" sz="2400" dirty="0" err="1">
                  <a:solidFill>
                    <a:srgbClr val="6E85B7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Ilmu</a:t>
              </a:r>
              <a:r>
                <a:rPr lang="en-US" sz="2400" dirty="0">
                  <a:solidFill>
                    <a:srgbClr val="6E85B7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 Pendidikan</a:t>
              </a:r>
            </a:p>
            <a:p>
              <a:r>
                <a:rPr lang="en-US" sz="2400" dirty="0">
                  <a:solidFill>
                    <a:srgbClr val="6E85B7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Universitas Negeri Yogyakarta</a:t>
              </a:r>
            </a:p>
            <a:p>
              <a:r>
                <a:rPr lang="en-US" sz="2400" dirty="0">
                  <a:solidFill>
                    <a:srgbClr val="6E85B7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asnanur.2021@student.uny.ac.id</a:t>
              </a:r>
            </a:p>
          </p:txBody>
        </p:sp>
        <p:pic>
          <p:nvPicPr>
            <p:cNvPr id="5" name="Picture 4" descr="A picture containing clothing, person, indoor, scarf">
              <a:extLst>
                <a:ext uri="{FF2B5EF4-FFF2-40B4-BE49-F238E27FC236}">
                  <a16:creationId xmlns:a16="http://schemas.microsoft.com/office/drawing/2014/main" id="{C25F4217-8462-E938-27F1-33A193273B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095" b="8292"/>
            <a:stretch/>
          </p:blipFill>
          <p:spPr>
            <a:xfrm>
              <a:off x="2161005" y="2111829"/>
              <a:ext cx="4872654" cy="5943600"/>
            </a:xfrm>
            <a:prstGeom prst="round2DiagRect">
              <a:avLst>
                <a:gd name="adj1" fmla="val 16667"/>
                <a:gd name="adj2" fmla="val 0"/>
              </a:avLst>
            </a:prstGeom>
            <a:ln w="88900" cap="sq">
              <a:solidFill>
                <a:srgbClr val="FFFFFF"/>
              </a:solidFill>
              <a:miter lim="800000"/>
            </a:ln>
            <a:effectLst>
              <a:outerShdw blurRad="254000" algn="tl" rotWithShape="0">
                <a:srgbClr val="000000">
                  <a:alpha val="43000"/>
                </a:srgbClr>
              </a:outerShdw>
            </a:effectLst>
          </p:spPr>
        </p:pic>
      </p:grpSp>
      <p:pic>
        <p:nvPicPr>
          <p:cNvPr id="3" name="Picture 2" descr="A screenshot of a computer&#10;&#10;Description automatically generated with medium confidence">
            <a:hlinkClick r:id="rId6" action="ppaction://hlinksldjump"/>
            <a:extLst>
              <a:ext uri="{FF2B5EF4-FFF2-40B4-BE49-F238E27FC236}">
                <a16:creationId xmlns:a16="http://schemas.microsoft.com/office/drawing/2014/main" id="{D08EEFD7-45CD-18F6-1870-5F679203213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96" t="24333" r="78036" b="61667"/>
          <a:stretch/>
        </p:blipFill>
        <p:spPr>
          <a:xfrm>
            <a:off x="418100" y="214798"/>
            <a:ext cx="986325" cy="999940"/>
          </a:xfrm>
          <a:prstGeom prst="rect">
            <a:avLst/>
          </a:prstGeom>
        </p:spPr>
      </p:pic>
      <p:pic>
        <p:nvPicPr>
          <p:cNvPr id="4" name="Picture 3" descr="Graphical user interface, application&#10;&#10;Description automatically generated">
            <a:hlinkClick r:id="rId8" action="ppaction://hlinksldjump"/>
            <a:extLst>
              <a:ext uri="{FF2B5EF4-FFF2-40B4-BE49-F238E27FC236}">
                <a16:creationId xmlns:a16="http://schemas.microsoft.com/office/drawing/2014/main" id="{3248AC1F-3C65-7E4B-7582-957B306D9C3E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463" t="68635" r="45769" b="15650"/>
          <a:stretch/>
        </p:blipFill>
        <p:spPr>
          <a:xfrm>
            <a:off x="14894559" y="0"/>
            <a:ext cx="986325" cy="112237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395390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Char"/>
      </p:transition>
    </mc:Choice>
    <mc:Fallback xmlns="">
      <p:transition spd="slow" advClick="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alphaModFix amt="72000"/>
            <a:lum/>
          </a:blip>
          <a:srcRect/>
          <a:stretch>
            <a:fillRect t="-69000" b="-6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>
            <a:extLst>
              <a:ext uri="{FF2B5EF4-FFF2-40B4-BE49-F238E27FC236}">
                <a16:creationId xmlns:a16="http://schemas.microsoft.com/office/drawing/2014/main" id="{3112314E-7D60-5137-249E-F5D25D41EBCD}"/>
              </a:ext>
            </a:extLst>
          </p:cNvPr>
          <p:cNvSpPr txBox="1"/>
          <p:nvPr/>
        </p:nvSpPr>
        <p:spPr>
          <a:xfrm>
            <a:off x="7034328" y="1105461"/>
            <a:ext cx="23142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ln w="10160">
                  <a:solidFill>
                    <a:srgbClr val="6E85B7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Mystical Woods Rough Script" panose="02000500000000000000" pitchFamily="2" charset="0"/>
                <a:cs typeface="Poppins" panose="00000500000000000000" pitchFamily="2" charset="0"/>
              </a:rPr>
              <a:t>Video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0FAAE404-CEB7-5828-FCB7-7E51BCCFFA06}"/>
              </a:ext>
            </a:extLst>
          </p:cNvPr>
          <p:cNvSpPr/>
          <p:nvPr/>
        </p:nvSpPr>
        <p:spPr>
          <a:xfrm>
            <a:off x="1132114" y="2133601"/>
            <a:ext cx="14118664" cy="6098603"/>
          </a:xfrm>
          <a:prstGeom prst="roundRect">
            <a:avLst/>
          </a:prstGeom>
          <a:solidFill>
            <a:schemeClr val="bg1"/>
          </a:solidFill>
          <a:ln>
            <a:solidFill>
              <a:srgbClr val="6E85B7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sz="2400" dirty="0">
              <a:solidFill>
                <a:srgbClr val="6E85B7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8" name="Slide Zoom 7">
                <a:extLst>
                  <a:ext uri="{FF2B5EF4-FFF2-40B4-BE49-F238E27FC236}">
                    <a16:creationId xmlns:a16="http://schemas.microsoft.com/office/drawing/2014/main" id="{53C3A627-D069-A279-A7F6-D8442B612F7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9685264"/>
                  </p:ext>
                </p:extLst>
              </p:nvPr>
            </p:nvGraphicFramePr>
            <p:xfrm>
              <a:off x="1772526" y="3500366"/>
              <a:ext cx="5982348" cy="3365071"/>
            </p:xfrm>
            <a:graphic>
              <a:graphicData uri="http://schemas.microsoft.com/office/powerpoint/2016/slidezoom">
                <pslz:sldZm>
                  <pslz:sldZmObj sldId="281" cId="3584349639">
                    <pslz:zmPr id="{E589CC2F-EEFA-444D-945A-576C98CD3CFF}" returnToParent="0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5982348" cy="3365071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8" name="Slide Zoom 7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53C3A627-D069-A279-A7F6-D8442B612F7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772526" y="3500366"/>
                <a:ext cx="5982348" cy="33650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0" name="Slide Zoom 9">
                <a:extLst>
                  <a:ext uri="{FF2B5EF4-FFF2-40B4-BE49-F238E27FC236}">
                    <a16:creationId xmlns:a16="http://schemas.microsoft.com/office/drawing/2014/main" id="{1C676C13-261D-7505-AD3C-833BFD7741A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94130161"/>
                  </p:ext>
                </p:extLst>
              </p:nvPr>
            </p:nvGraphicFramePr>
            <p:xfrm>
              <a:off x="8501128" y="3501588"/>
              <a:ext cx="5980176" cy="3363849"/>
            </p:xfrm>
            <a:graphic>
              <a:graphicData uri="http://schemas.microsoft.com/office/powerpoint/2016/slidezoom">
                <pslz:sldZm>
                  <pslz:sldZmObj sldId="282" cId="435098128">
                    <pslz:zmPr id="{07AE42B1-1691-48E1-B272-19BA81585815}" returnToParent="0" transitionDur="1000">
                      <p166:blipFill xmlns:p166="http://schemas.microsoft.com/office/powerpoint/2016/6/main">
                        <a:blip r:embed="rId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5980176" cy="3363849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0" name="Slide Zoom 9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1C676C13-261D-7505-AD3C-833BFD7741A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501128" y="3501588"/>
                <a:ext cx="5980176" cy="3363849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E35FCC8F-0078-D194-3B1F-9C116B8CA12F}"/>
              </a:ext>
            </a:extLst>
          </p:cNvPr>
          <p:cNvSpPr txBox="1"/>
          <p:nvPr/>
        </p:nvSpPr>
        <p:spPr>
          <a:xfrm>
            <a:off x="5517349" y="7394712"/>
            <a:ext cx="52831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Pilih</a:t>
            </a:r>
            <a:r>
              <a:rPr lang="en-US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dan </a:t>
            </a:r>
            <a:r>
              <a:rPr lang="en-US" dirty="0" err="1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tekan</a:t>
            </a:r>
            <a:r>
              <a:rPr lang="en-US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salah </a:t>
            </a:r>
            <a:r>
              <a:rPr lang="en-US" dirty="0" err="1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satu</a:t>
            </a:r>
            <a:r>
              <a:rPr lang="en-US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video </a:t>
            </a:r>
            <a:r>
              <a:rPr lang="en-US" dirty="0" err="1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diatas</a:t>
            </a:r>
            <a:r>
              <a:rPr lang="en-US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, </a:t>
            </a:r>
            <a:r>
              <a:rPr lang="en-US" dirty="0" err="1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yaa</a:t>
            </a:r>
            <a:r>
              <a:rPr lang="en-US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!</a:t>
            </a:r>
          </a:p>
        </p:txBody>
      </p:sp>
      <p:pic>
        <p:nvPicPr>
          <p:cNvPr id="3" name="Picture 2" descr="A screenshot of a computer&#10;&#10;Description automatically generated with medium confidence">
            <a:hlinkClick r:id="rId11" action="ppaction://hlinksldjump"/>
            <a:extLst>
              <a:ext uri="{FF2B5EF4-FFF2-40B4-BE49-F238E27FC236}">
                <a16:creationId xmlns:a16="http://schemas.microsoft.com/office/drawing/2014/main" id="{D9F6EE41-6D77-48BC-BC42-1D8A81FB7AC4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96" t="24333" r="78036" b="61667"/>
          <a:stretch/>
        </p:blipFill>
        <p:spPr>
          <a:xfrm>
            <a:off x="418100" y="214798"/>
            <a:ext cx="986325" cy="999940"/>
          </a:xfrm>
          <a:prstGeom prst="rect">
            <a:avLst/>
          </a:prstGeom>
        </p:spPr>
      </p:pic>
      <p:pic>
        <p:nvPicPr>
          <p:cNvPr id="4" name="Picture 3" descr="Graphical user interface, application&#10;&#10;Description automatically generated">
            <a:hlinkClick r:id="rId13" action="ppaction://hlinksldjump"/>
            <a:extLst>
              <a:ext uri="{FF2B5EF4-FFF2-40B4-BE49-F238E27FC236}">
                <a16:creationId xmlns:a16="http://schemas.microsoft.com/office/drawing/2014/main" id="{364A15F5-287A-07E2-6534-C6B65351B532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463" t="68635" r="45769" b="15650"/>
          <a:stretch/>
        </p:blipFill>
        <p:spPr>
          <a:xfrm>
            <a:off x="14894559" y="0"/>
            <a:ext cx="986325" cy="112237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735954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Char"/>
      </p:transition>
    </mc:Choice>
    <mc:Fallback xmlns="">
      <p:transition spd="slow" advClick="0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alphaModFix amt="72000"/>
            <a:lum/>
          </a:blip>
          <a:srcRect/>
          <a:stretch>
            <a:fillRect t="-69000" b="-6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>
            <a:extLst>
              <a:ext uri="{FF2B5EF4-FFF2-40B4-BE49-F238E27FC236}">
                <a16:creationId xmlns:a16="http://schemas.microsoft.com/office/drawing/2014/main" id="{3112314E-7D60-5137-249E-F5D25D41EBCD}"/>
              </a:ext>
            </a:extLst>
          </p:cNvPr>
          <p:cNvSpPr txBox="1"/>
          <p:nvPr/>
        </p:nvSpPr>
        <p:spPr>
          <a:xfrm>
            <a:off x="4405502" y="1105461"/>
            <a:ext cx="7444994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800" b="1" dirty="0" err="1">
                <a:ln w="10160">
                  <a:solidFill>
                    <a:srgbClr val="6E85B7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Mystical Woods Rough Script" panose="02000500000000000000" pitchFamily="2" charset="0"/>
                <a:cs typeface="Poppins" panose="00000500000000000000" pitchFamily="2" charset="0"/>
              </a:rPr>
              <a:t>Animasi</a:t>
            </a:r>
            <a:r>
              <a:rPr lang="en-US" sz="4800" b="1" dirty="0">
                <a:ln w="10160">
                  <a:solidFill>
                    <a:srgbClr val="6E85B7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Mystical Woods Rough Script" panose="02000500000000000000" pitchFamily="2" charset="0"/>
                <a:cs typeface="Poppins" panose="00000500000000000000" pitchFamily="2" charset="0"/>
              </a:rPr>
              <a:t>: </a:t>
            </a:r>
            <a:r>
              <a:rPr lang="en-US" sz="4800" b="1" dirty="0" err="1">
                <a:ln w="10160">
                  <a:solidFill>
                    <a:srgbClr val="6E85B7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Mystical Woods Rough Script" panose="02000500000000000000" pitchFamily="2" charset="0"/>
                <a:cs typeface="Poppins" panose="00000500000000000000" pitchFamily="2" charset="0"/>
              </a:rPr>
              <a:t>Teori</a:t>
            </a:r>
            <a:r>
              <a:rPr lang="en-US" sz="4800" b="1" dirty="0">
                <a:ln w="10160">
                  <a:solidFill>
                    <a:srgbClr val="6E85B7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Mystical Woods Rough Script" panose="02000500000000000000" pitchFamily="2" charset="0"/>
                <a:cs typeface="Poppins" panose="00000500000000000000" pitchFamily="2" charset="0"/>
              </a:rPr>
              <a:t> </a:t>
            </a:r>
            <a:r>
              <a:rPr lang="en-US" sz="4800" b="1" dirty="0" err="1">
                <a:ln w="10160">
                  <a:solidFill>
                    <a:srgbClr val="6E85B7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Mystical Woods Rough Script" panose="02000500000000000000" pitchFamily="2" charset="0"/>
                <a:cs typeface="Poppins" panose="00000500000000000000" pitchFamily="2" charset="0"/>
              </a:rPr>
              <a:t>Warna</a:t>
            </a:r>
            <a:endParaRPr lang="en-US" sz="4800" b="1" dirty="0">
              <a:ln w="10160">
                <a:solidFill>
                  <a:srgbClr val="6E85B7"/>
                </a:solidFill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Mystical Woods Rough Script" panose="02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5" name="Online Media 4" title="Desain Grafis - Teori Warna">
            <a:hlinkClick r:id="" action="ppaction://media"/>
            <a:extLst>
              <a:ext uri="{FF2B5EF4-FFF2-40B4-BE49-F238E27FC236}">
                <a16:creationId xmlns:a16="http://schemas.microsoft.com/office/drawing/2014/main" id="{63A2E855-4E9D-80F5-5673-393551604456}"/>
              </a:ext>
            </a:extLst>
          </p:cNvPr>
          <p:cNvPicPr>
            <a:picLocks noRot="1" noChangeAspect="1"/>
          </p:cNvPicPr>
          <p:nvPr>
            <a:videoFile r:link="rId2"/>
          </p:nvPr>
        </p:nvPicPr>
        <p:blipFill>
          <a:blip r:embed="rId6"/>
          <a:stretch>
            <a:fillRect/>
          </a:stretch>
        </p:blipFill>
        <p:spPr>
          <a:xfrm>
            <a:off x="2838195" y="2439307"/>
            <a:ext cx="10579608" cy="5977479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" name="Picture 1" descr="A screenshot of a computer&#10;&#10;Description automatically generated with medium confidence">
            <a:hlinkClick r:id="rId7" action="ppaction://hlinksldjump"/>
            <a:extLst>
              <a:ext uri="{FF2B5EF4-FFF2-40B4-BE49-F238E27FC236}">
                <a16:creationId xmlns:a16="http://schemas.microsoft.com/office/drawing/2014/main" id="{4908390F-3551-7572-C29D-48B1BAB8E8C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96" t="24333" r="78036" b="61667"/>
          <a:stretch/>
        </p:blipFill>
        <p:spPr>
          <a:xfrm>
            <a:off x="418100" y="214798"/>
            <a:ext cx="986325" cy="999940"/>
          </a:xfrm>
          <a:prstGeom prst="rect">
            <a:avLst/>
          </a:prstGeom>
        </p:spPr>
      </p:pic>
      <p:pic>
        <p:nvPicPr>
          <p:cNvPr id="3" name="Picture 2" descr="Graphical user interface, application&#10;&#10;Description automatically generated">
            <a:hlinkClick r:id="rId9" action="ppaction://hlinksldjump"/>
            <a:extLst>
              <a:ext uri="{FF2B5EF4-FFF2-40B4-BE49-F238E27FC236}">
                <a16:creationId xmlns:a16="http://schemas.microsoft.com/office/drawing/2014/main" id="{5C5C1EF4-744B-CF23-A82A-C5AC960754CC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463" t="68635" r="45769" b="15650"/>
          <a:stretch/>
        </p:blipFill>
        <p:spPr>
          <a:xfrm>
            <a:off x="14894559" y="0"/>
            <a:ext cx="986325" cy="1122370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 with medium confidence">
            <a:hlinkClick r:id="rId11" action="ppaction://hlinksldjump"/>
            <a:extLst>
              <a:ext uri="{FF2B5EF4-FFF2-40B4-BE49-F238E27FC236}">
                <a16:creationId xmlns:a16="http://schemas.microsoft.com/office/drawing/2014/main" id="{F6F38CFF-92E7-0492-15B5-850AE9AE5355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580" t="60815" r="18572" b="25185"/>
          <a:stretch/>
        </p:blipFill>
        <p:spPr>
          <a:xfrm>
            <a:off x="505482" y="7776093"/>
            <a:ext cx="1008099" cy="73181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350981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Char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alphaModFix amt="72000"/>
            <a:lum/>
          </a:blip>
          <a:srcRect/>
          <a:stretch>
            <a:fillRect t="-69000" b="-6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Rounded Corners 8">
            <a:hlinkClick r:id="rId5" highlightClick="1"/>
            <a:extLst>
              <a:ext uri="{FF2B5EF4-FFF2-40B4-BE49-F238E27FC236}">
                <a16:creationId xmlns:a16="http://schemas.microsoft.com/office/drawing/2014/main" id="{1C45A9D2-03FA-D828-8BC9-F96BE9FF913C}"/>
              </a:ext>
            </a:extLst>
          </p:cNvPr>
          <p:cNvSpPr/>
          <p:nvPr/>
        </p:nvSpPr>
        <p:spPr>
          <a:xfrm>
            <a:off x="1361441" y="5689684"/>
            <a:ext cx="4810077" cy="878856"/>
          </a:xfrm>
          <a:prstGeom prst="roundRect">
            <a:avLst/>
          </a:prstGeom>
          <a:solidFill>
            <a:schemeClr val="bg1">
              <a:alpha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254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err="1">
                <a:solidFill>
                  <a:srgbClr val="6E85B7"/>
                </a:solidFill>
                <a:latin typeface="Cooper Black" panose="0208090404030B020404" pitchFamily="18" charset="0"/>
                <a:cs typeface="Poppins" panose="00000500000000000000" pitchFamily="2" charset="0"/>
              </a:rPr>
              <a:t>Kuis</a:t>
            </a:r>
            <a:endParaRPr lang="en-US" sz="4400" dirty="0">
              <a:solidFill>
                <a:srgbClr val="6E85B7"/>
              </a:solidFill>
              <a:latin typeface="Cooper Black" panose="0208090404030B020404" pitchFamily="18" charset="0"/>
              <a:cs typeface="Poppins" panose="00000500000000000000" pitchFamily="2" charset="0"/>
            </a:endParaRPr>
          </a:p>
        </p:txBody>
      </p:sp>
      <p:sp>
        <p:nvSpPr>
          <p:cNvPr id="12" name="Rectangle: Rounded Corners 11">
            <a:hlinkClick r:id="rId6" action="ppaction://hlinksldjump" highlightClick="1"/>
            <a:extLst>
              <a:ext uri="{FF2B5EF4-FFF2-40B4-BE49-F238E27FC236}">
                <a16:creationId xmlns:a16="http://schemas.microsoft.com/office/drawing/2014/main" id="{886962D1-94CD-9F7C-958E-F1B0426C58D9}"/>
              </a:ext>
            </a:extLst>
          </p:cNvPr>
          <p:cNvSpPr/>
          <p:nvPr/>
        </p:nvSpPr>
        <p:spPr>
          <a:xfrm>
            <a:off x="1361441" y="3028080"/>
            <a:ext cx="4810077" cy="878856"/>
          </a:xfrm>
          <a:prstGeom prst="roundRect">
            <a:avLst/>
          </a:prstGeom>
          <a:solidFill>
            <a:schemeClr val="bg1">
              <a:alpha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254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err="1">
                <a:solidFill>
                  <a:srgbClr val="6E85B7"/>
                </a:solidFill>
                <a:latin typeface="Cooper Black" panose="0208090404030B020404" pitchFamily="18" charset="0"/>
                <a:cs typeface="Poppins" panose="00000500000000000000" pitchFamily="2" charset="0"/>
              </a:rPr>
              <a:t>Materi</a:t>
            </a:r>
            <a:endParaRPr lang="en-US" sz="4400" dirty="0">
              <a:solidFill>
                <a:srgbClr val="6E85B7"/>
              </a:solidFill>
              <a:latin typeface="Cooper Black" panose="0208090404030B020404" pitchFamily="18" charset="0"/>
              <a:cs typeface="Poppins" panose="00000500000000000000" pitchFamily="2" charset="0"/>
            </a:endParaRPr>
          </a:p>
        </p:txBody>
      </p:sp>
      <p:pic>
        <p:nvPicPr>
          <p:cNvPr id="16" name="Picture 15" descr="Chart, icon, pie chart">
            <a:extLst>
              <a:ext uri="{FF2B5EF4-FFF2-40B4-BE49-F238E27FC236}">
                <a16:creationId xmlns:a16="http://schemas.microsoft.com/office/drawing/2014/main" id="{81C61531-9D99-0113-C95D-4FAF0DB31A9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8053" y="1214738"/>
            <a:ext cx="6946506" cy="6950611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3112314E-7D60-5137-249E-F5D25D41EBCD}"/>
              </a:ext>
            </a:extLst>
          </p:cNvPr>
          <p:cNvSpPr txBox="1"/>
          <p:nvPr/>
        </p:nvSpPr>
        <p:spPr>
          <a:xfrm>
            <a:off x="652875" y="1359542"/>
            <a:ext cx="67092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Mystical Woods Rough Script" panose="020B0604020202020204" pitchFamily="2" charset="0"/>
                <a:cs typeface="Poppins" panose="00000500000000000000" pitchFamily="2" charset="0"/>
              </a:rPr>
              <a:t>Menu Utama</a:t>
            </a:r>
          </a:p>
        </p:txBody>
      </p:sp>
      <p:sp>
        <p:nvSpPr>
          <p:cNvPr id="4" name="Rectangle: Rounded Corners 3">
            <a:hlinkClick r:id="rId8" action="ppaction://hlinksldjump" highlightClick="1"/>
            <a:extLst>
              <a:ext uri="{FF2B5EF4-FFF2-40B4-BE49-F238E27FC236}">
                <a16:creationId xmlns:a16="http://schemas.microsoft.com/office/drawing/2014/main" id="{E4F63A05-CEE3-4B7A-BB51-16B269C12ED6}"/>
              </a:ext>
            </a:extLst>
          </p:cNvPr>
          <p:cNvSpPr/>
          <p:nvPr/>
        </p:nvSpPr>
        <p:spPr>
          <a:xfrm>
            <a:off x="1361441" y="4358882"/>
            <a:ext cx="4810077" cy="878856"/>
          </a:xfrm>
          <a:prstGeom prst="roundRect">
            <a:avLst/>
          </a:prstGeom>
          <a:solidFill>
            <a:schemeClr val="bg1">
              <a:alpha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254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rgbClr val="6E85B7"/>
                </a:solidFill>
                <a:latin typeface="Cooper Black" panose="0208090404030B020404" pitchFamily="18" charset="0"/>
                <a:cs typeface="Poppins" panose="00000500000000000000" pitchFamily="2" charset="0"/>
              </a:rPr>
              <a:t>Video</a:t>
            </a:r>
          </a:p>
        </p:txBody>
      </p:sp>
      <p:pic>
        <p:nvPicPr>
          <p:cNvPr id="17" name="Picture 16" descr="Graphical user interface, application&#10;&#10;Description automatically generated">
            <a:hlinkClick r:id="rId9" action="ppaction://hlinksldjump"/>
            <a:extLst>
              <a:ext uri="{FF2B5EF4-FFF2-40B4-BE49-F238E27FC236}">
                <a16:creationId xmlns:a16="http://schemas.microsoft.com/office/drawing/2014/main" id="{8A54997B-899C-CD0D-3EEE-65F665801608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463" t="68635" r="45769" b="15650"/>
          <a:stretch/>
        </p:blipFill>
        <p:spPr>
          <a:xfrm>
            <a:off x="14894559" y="0"/>
            <a:ext cx="986325" cy="1122370"/>
          </a:xfrm>
          <a:prstGeom prst="rect">
            <a:avLst/>
          </a:prstGeom>
        </p:spPr>
      </p:pic>
      <p:pic>
        <p:nvPicPr>
          <p:cNvPr id="18" name="Picture 17">
            <a:hlinkClick r:id="rId6" action="ppaction://hlinksldjump"/>
            <a:extLst>
              <a:ext uri="{FF2B5EF4-FFF2-40B4-BE49-F238E27FC236}">
                <a16:creationId xmlns:a16="http://schemas.microsoft.com/office/drawing/2014/main" id="{00AA8498-0595-4AC5-7586-91EB72CF3F66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55" t="49103" r="62036" b="10702"/>
          <a:stretch/>
        </p:blipFill>
        <p:spPr>
          <a:xfrm>
            <a:off x="1008186" y="2547773"/>
            <a:ext cx="1521704" cy="1488831"/>
          </a:xfrm>
          <a:prstGeom prst="rect">
            <a:avLst/>
          </a:prstGeom>
        </p:spPr>
      </p:pic>
      <p:pic>
        <p:nvPicPr>
          <p:cNvPr id="20" name="Picture 19" descr="A picture containing writing implement, stationary, indoor, marker&#10;&#10;Description automatically generated">
            <a:hlinkClick r:id="rId8" action="ppaction://hlinksldjump"/>
            <a:extLst>
              <a:ext uri="{FF2B5EF4-FFF2-40B4-BE49-F238E27FC236}">
                <a16:creationId xmlns:a16="http://schemas.microsoft.com/office/drawing/2014/main" id="{899C0953-AC8C-FEC2-61FF-B6F8947F9E45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053" t="52820" r="34087" b="10703"/>
          <a:stretch/>
        </p:blipFill>
        <p:spPr>
          <a:xfrm>
            <a:off x="1008186" y="4196892"/>
            <a:ext cx="1484622" cy="1332503"/>
          </a:xfrm>
          <a:prstGeom prst="rect">
            <a:avLst/>
          </a:prstGeom>
        </p:spPr>
      </p:pic>
      <p:pic>
        <p:nvPicPr>
          <p:cNvPr id="22" name="Picture 21" descr="A picture containing writing implement, stationary, indoor, marker&#10;&#10;Description automatically generated">
            <a:hlinkClick r:id="rId5"/>
            <a:extLst>
              <a:ext uri="{FF2B5EF4-FFF2-40B4-BE49-F238E27FC236}">
                <a16:creationId xmlns:a16="http://schemas.microsoft.com/office/drawing/2014/main" id="{AE5C5122-6B49-EC22-A148-3D25B4217D5D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942" t="54872" r="9928" b="13284"/>
          <a:stretch/>
        </p:blipFill>
        <p:spPr>
          <a:xfrm>
            <a:off x="1008186" y="5529395"/>
            <a:ext cx="1571876" cy="133250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706150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Char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15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alphaModFix amt="72000"/>
            <a:lum/>
          </a:blip>
          <a:srcRect/>
          <a:stretch>
            <a:fillRect t="-69000" b="-6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>
            <a:extLst>
              <a:ext uri="{FF2B5EF4-FFF2-40B4-BE49-F238E27FC236}">
                <a16:creationId xmlns:a16="http://schemas.microsoft.com/office/drawing/2014/main" id="{3112314E-7D60-5137-249E-F5D25D41EBCD}"/>
              </a:ext>
            </a:extLst>
          </p:cNvPr>
          <p:cNvSpPr txBox="1"/>
          <p:nvPr/>
        </p:nvSpPr>
        <p:spPr>
          <a:xfrm>
            <a:off x="4433356" y="1105461"/>
            <a:ext cx="75161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ln w="10160">
                  <a:solidFill>
                    <a:srgbClr val="6E85B7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Mystical Woods Rough Script" panose="02000500000000000000" pitchFamily="2" charset="0"/>
                <a:cs typeface="Poppins" panose="00000500000000000000" pitchFamily="2" charset="0"/>
              </a:rPr>
              <a:t>Video: </a:t>
            </a:r>
            <a:r>
              <a:rPr lang="en-US" sz="4800" b="1" dirty="0" err="1">
                <a:ln w="10160">
                  <a:solidFill>
                    <a:srgbClr val="6E85B7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Mystical Woods Rough Script" panose="02000500000000000000" pitchFamily="2" charset="0"/>
                <a:cs typeface="Poppins" panose="00000500000000000000" pitchFamily="2" charset="0"/>
              </a:rPr>
              <a:t>Apa</a:t>
            </a:r>
            <a:r>
              <a:rPr lang="en-US" sz="4800" b="1" dirty="0">
                <a:ln w="10160">
                  <a:solidFill>
                    <a:srgbClr val="6E85B7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Mystical Woods Rough Script" panose="02000500000000000000" pitchFamily="2" charset="0"/>
                <a:cs typeface="Poppins" panose="00000500000000000000" pitchFamily="2" charset="0"/>
              </a:rPr>
              <a:t> itu </a:t>
            </a:r>
            <a:r>
              <a:rPr lang="en-US" sz="4800" b="1" dirty="0" err="1">
                <a:ln w="10160">
                  <a:solidFill>
                    <a:srgbClr val="6E85B7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Mystical Woods Rough Script" panose="02000500000000000000" pitchFamily="2" charset="0"/>
                <a:cs typeface="Poppins" panose="00000500000000000000" pitchFamily="2" charset="0"/>
              </a:rPr>
              <a:t>Warna</a:t>
            </a:r>
            <a:r>
              <a:rPr lang="en-US" sz="4800" b="1" dirty="0">
                <a:ln w="10160">
                  <a:solidFill>
                    <a:srgbClr val="6E85B7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Mystical Woods Rough Script" panose="02000500000000000000" pitchFamily="2" charset="0"/>
                <a:cs typeface="Poppins" panose="00000500000000000000" pitchFamily="2" charset="0"/>
              </a:rPr>
              <a:t>?</a:t>
            </a:r>
          </a:p>
        </p:txBody>
      </p:sp>
      <p:pic>
        <p:nvPicPr>
          <p:cNvPr id="6" name="Online Media 5" title="Apa itu Warna ? | Kenalan sama Teori Warna | Muralkita.com">
            <a:hlinkClick r:id="" action="ppaction://media"/>
            <a:extLst>
              <a:ext uri="{FF2B5EF4-FFF2-40B4-BE49-F238E27FC236}">
                <a16:creationId xmlns:a16="http://schemas.microsoft.com/office/drawing/2014/main" id="{86ACC970-AE14-1EDB-AC68-83534EE91B5A}"/>
              </a:ext>
            </a:extLst>
          </p:cNvPr>
          <p:cNvPicPr>
            <a:picLocks noRot="1" noChangeAspect="1"/>
          </p:cNvPicPr>
          <p:nvPr>
            <a:videoFile r:link="rId2"/>
          </p:nvPr>
        </p:nvPicPr>
        <p:blipFill>
          <a:blip r:embed="rId6"/>
          <a:stretch>
            <a:fillRect/>
          </a:stretch>
        </p:blipFill>
        <p:spPr>
          <a:xfrm>
            <a:off x="2902100" y="2194421"/>
            <a:ext cx="10578691" cy="597696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" name="Picture 1" descr="A screenshot of a computer&#10;&#10;Description automatically generated with medium confidence">
            <a:hlinkClick r:id="rId7" action="ppaction://hlinksldjump"/>
            <a:extLst>
              <a:ext uri="{FF2B5EF4-FFF2-40B4-BE49-F238E27FC236}">
                <a16:creationId xmlns:a16="http://schemas.microsoft.com/office/drawing/2014/main" id="{A3C068D5-299D-C9FB-27D4-F3881FCB1A13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96" t="24333" r="78036" b="61667"/>
          <a:stretch/>
        </p:blipFill>
        <p:spPr>
          <a:xfrm>
            <a:off x="418100" y="214798"/>
            <a:ext cx="986325" cy="999940"/>
          </a:xfrm>
          <a:prstGeom prst="rect">
            <a:avLst/>
          </a:prstGeom>
        </p:spPr>
      </p:pic>
      <p:pic>
        <p:nvPicPr>
          <p:cNvPr id="3" name="Picture 2" descr="Graphical user interface, application&#10;&#10;Description automatically generated">
            <a:hlinkClick r:id="rId9" action="ppaction://hlinksldjump"/>
            <a:extLst>
              <a:ext uri="{FF2B5EF4-FFF2-40B4-BE49-F238E27FC236}">
                <a16:creationId xmlns:a16="http://schemas.microsoft.com/office/drawing/2014/main" id="{8A1573AF-BF39-62D8-FEDE-94184BB3E1CF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463" t="68635" r="45769" b="15650"/>
          <a:stretch/>
        </p:blipFill>
        <p:spPr>
          <a:xfrm>
            <a:off x="14894559" y="0"/>
            <a:ext cx="986325" cy="1122370"/>
          </a:xfrm>
          <a:prstGeom prst="rect">
            <a:avLst/>
          </a:prstGeom>
        </p:spPr>
      </p:pic>
      <p:pic>
        <p:nvPicPr>
          <p:cNvPr id="4" name="Picture 3" descr="A screenshot of a computer&#10;&#10;Description automatically generated with medium confidence">
            <a:hlinkClick r:id="rId11" action="ppaction://hlinksldjump"/>
            <a:extLst>
              <a:ext uri="{FF2B5EF4-FFF2-40B4-BE49-F238E27FC236}">
                <a16:creationId xmlns:a16="http://schemas.microsoft.com/office/drawing/2014/main" id="{93790537-B9C7-4F72-399D-BC691EE45A8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27" t="46484" r="39263" b="37801"/>
          <a:stretch/>
        </p:blipFill>
        <p:spPr>
          <a:xfrm>
            <a:off x="14843359" y="7776093"/>
            <a:ext cx="902317" cy="82141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843496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Char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ction Button: Blank 6">
            <a:hlinkClick r:id="rId5" action="ppaction://hlinksldjump" highlightClick="1"/>
            <a:extLst>
              <a:ext uri="{FF2B5EF4-FFF2-40B4-BE49-F238E27FC236}">
                <a16:creationId xmlns:a16="http://schemas.microsoft.com/office/drawing/2014/main" id="{D248435D-525B-71E4-977B-3A279D1794A6}"/>
              </a:ext>
            </a:extLst>
          </p:cNvPr>
          <p:cNvSpPr/>
          <p:nvPr/>
        </p:nvSpPr>
        <p:spPr>
          <a:xfrm>
            <a:off x="2942491" y="5654466"/>
            <a:ext cx="5017475" cy="1518989"/>
          </a:xfrm>
          <a:prstGeom prst="actionButtonBlank">
            <a:avLst/>
          </a:prstGeom>
          <a:solidFill>
            <a:schemeClr val="bg1">
              <a:alpha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254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6E85B7"/>
                </a:solidFill>
                <a:latin typeface="Cooper Black" panose="0208090404030B020404" pitchFamily="18" charset="0"/>
                <a:cs typeface="Poppins" panose="00000500000000000000" pitchFamily="2" charset="0"/>
              </a:rPr>
              <a:t>Model</a:t>
            </a:r>
          </a:p>
        </p:txBody>
      </p:sp>
      <p:sp>
        <p:nvSpPr>
          <p:cNvPr id="16" name="Action Button: Blank 15">
            <a:hlinkClick r:id="rId6" action="ppaction://hlinksldjump" highlightClick="1"/>
            <a:extLst>
              <a:ext uri="{FF2B5EF4-FFF2-40B4-BE49-F238E27FC236}">
                <a16:creationId xmlns:a16="http://schemas.microsoft.com/office/drawing/2014/main" id="{F4F5C912-5B2D-90DB-F326-176CFE3B703C}"/>
              </a:ext>
            </a:extLst>
          </p:cNvPr>
          <p:cNvSpPr/>
          <p:nvPr/>
        </p:nvSpPr>
        <p:spPr>
          <a:xfrm>
            <a:off x="8296032" y="5654465"/>
            <a:ext cx="5017475" cy="1518989"/>
          </a:xfrm>
          <a:prstGeom prst="actionButtonBlank">
            <a:avLst/>
          </a:prstGeom>
          <a:solidFill>
            <a:schemeClr val="bg1">
              <a:alpha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254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err="1">
                <a:solidFill>
                  <a:srgbClr val="6E85B7"/>
                </a:solidFill>
                <a:latin typeface="Cooper Black" panose="0208090404030B020404" pitchFamily="18" charset="0"/>
                <a:cs typeface="Poppins" panose="00000500000000000000" pitchFamily="2" charset="0"/>
              </a:rPr>
              <a:t>Fungsi</a:t>
            </a:r>
            <a:r>
              <a:rPr lang="en-US" sz="3600" dirty="0">
                <a:solidFill>
                  <a:srgbClr val="6E85B7"/>
                </a:solidFill>
                <a:latin typeface="Cooper Black" panose="0208090404030B020404" pitchFamily="18" charset="0"/>
                <a:cs typeface="Poppins" panose="00000500000000000000" pitchFamily="2" charset="0"/>
              </a:rPr>
              <a:t> &amp; </a:t>
            </a:r>
            <a:r>
              <a:rPr lang="en-US" sz="3600" dirty="0" err="1">
                <a:solidFill>
                  <a:srgbClr val="6E85B7"/>
                </a:solidFill>
                <a:latin typeface="Cooper Black" panose="0208090404030B020404" pitchFamily="18" charset="0"/>
                <a:cs typeface="Poppins" panose="00000500000000000000" pitchFamily="2" charset="0"/>
              </a:rPr>
              <a:t>Karakter</a:t>
            </a:r>
            <a:endParaRPr lang="en-US" sz="3600" dirty="0">
              <a:solidFill>
                <a:srgbClr val="6E85B7"/>
              </a:solidFill>
              <a:latin typeface="Cooper Black" panose="0208090404030B020404" pitchFamily="18" charset="0"/>
              <a:cs typeface="Poppins" panose="00000500000000000000" pitchFamily="2" charset="0"/>
            </a:endParaRPr>
          </a:p>
        </p:txBody>
      </p:sp>
      <p:sp>
        <p:nvSpPr>
          <p:cNvPr id="17" name="Action Button: Blank 16">
            <a:hlinkClick r:id="rId7" action="ppaction://hlinksldjump" highlightClick="1"/>
            <a:extLst>
              <a:ext uri="{FF2B5EF4-FFF2-40B4-BE49-F238E27FC236}">
                <a16:creationId xmlns:a16="http://schemas.microsoft.com/office/drawing/2014/main" id="{6C703315-A291-C40D-4599-A28625C8EBA3}"/>
              </a:ext>
            </a:extLst>
          </p:cNvPr>
          <p:cNvSpPr/>
          <p:nvPr/>
        </p:nvSpPr>
        <p:spPr>
          <a:xfrm>
            <a:off x="2942492" y="3653176"/>
            <a:ext cx="5017475" cy="1518989"/>
          </a:xfrm>
          <a:prstGeom prst="actionButtonBlank">
            <a:avLst/>
          </a:prstGeom>
          <a:solidFill>
            <a:schemeClr val="bg1">
              <a:alpha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254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err="1">
                <a:solidFill>
                  <a:srgbClr val="6E85B7"/>
                </a:solidFill>
                <a:latin typeface="Cooper Black" panose="0208090404030B020404" pitchFamily="18" charset="0"/>
                <a:cs typeface="Poppins" panose="00000500000000000000" pitchFamily="2" charset="0"/>
              </a:rPr>
              <a:t>Pengertian</a:t>
            </a:r>
            <a:endParaRPr lang="en-US" sz="4000" dirty="0">
              <a:solidFill>
                <a:srgbClr val="6E85B7"/>
              </a:solidFill>
              <a:latin typeface="Cooper Black" panose="0208090404030B020404" pitchFamily="18" charset="0"/>
              <a:cs typeface="Poppins" panose="00000500000000000000" pitchFamily="2" charset="0"/>
            </a:endParaRPr>
          </a:p>
        </p:txBody>
      </p:sp>
      <p:sp>
        <p:nvSpPr>
          <p:cNvPr id="18" name="Action Button: Blank 17">
            <a:hlinkClick r:id="rId8" action="ppaction://hlinksldjump" highlightClick="1"/>
            <a:extLst>
              <a:ext uri="{FF2B5EF4-FFF2-40B4-BE49-F238E27FC236}">
                <a16:creationId xmlns:a16="http://schemas.microsoft.com/office/drawing/2014/main" id="{48BE310D-6B59-BFFC-826C-F27B45A10498}"/>
              </a:ext>
            </a:extLst>
          </p:cNvPr>
          <p:cNvSpPr/>
          <p:nvPr/>
        </p:nvSpPr>
        <p:spPr>
          <a:xfrm>
            <a:off x="8296034" y="3653175"/>
            <a:ext cx="5017475" cy="1518989"/>
          </a:xfrm>
          <a:prstGeom prst="actionButtonBlank">
            <a:avLst/>
          </a:prstGeom>
          <a:solidFill>
            <a:schemeClr val="bg1">
              <a:alpha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254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err="1">
                <a:solidFill>
                  <a:srgbClr val="6E85B7"/>
                </a:solidFill>
                <a:latin typeface="Cooper Black" panose="0208090404030B020404" pitchFamily="18" charset="0"/>
                <a:cs typeface="Poppins" panose="00000500000000000000" pitchFamily="2" charset="0"/>
              </a:rPr>
              <a:t>Jenis-Jenis</a:t>
            </a:r>
            <a:endParaRPr lang="en-US" sz="4000" dirty="0">
              <a:solidFill>
                <a:srgbClr val="6E85B7"/>
              </a:solidFill>
              <a:latin typeface="Cooper Black" panose="0208090404030B020404" pitchFamily="18" charset="0"/>
              <a:cs typeface="Poppins" panose="00000500000000000000" pitchFamily="2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244EDCB-3130-0DA0-97B1-ACA03502E7BC}"/>
              </a:ext>
            </a:extLst>
          </p:cNvPr>
          <p:cNvSpPr txBox="1"/>
          <p:nvPr/>
        </p:nvSpPr>
        <p:spPr>
          <a:xfrm>
            <a:off x="5001991" y="1970545"/>
            <a:ext cx="66624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ln w="3175">
                  <a:solidFill>
                    <a:srgbClr val="6E85B7"/>
                  </a:solidFill>
                </a:ln>
                <a:solidFill>
                  <a:schemeClr val="bg1"/>
                </a:solidFill>
                <a:latin typeface="Mystical Woods Rough Script" panose="02000500000000000000" pitchFamily="2" charset="0"/>
                <a:cs typeface="Poppins" panose="00000500000000000000" pitchFamily="2" charset="0"/>
              </a:rPr>
              <a:t>Menu </a:t>
            </a:r>
            <a:r>
              <a:rPr lang="en-US" sz="7200" b="1" dirty="0" err="1">
                <a:ln w="3175">
                  <a:solidFill>
                    <a:srgbClr val="6E85B7"/>
                  </a:solidFill>
                </a:ln>
                <a:solidFill>
                  <a:schemeClr val="bg1"/>
                </a:solidFill>
                <a:latin typeface="Mystical Woods Rough Script" panose="02000500000000000000" pitchFamily="2" charset="0"/>
                <a:cs typeface="Poppins" panose="00000500000000000000" pitchFamily="2" charset="0"/>
              </a:rPr>
              <a:t>Materi</a:t>
            </a:r>
            <a:endParaRPr lang="en-US" sz="7200" b="1" dirty="0">
              <a:ln w="3175">
                <a:solidFill>
                  <a:srgbClr val="6E85B7"/>
                </a:solidFill>
              </a:ln>
              <a:solidFill>
                <a:schemeClr val="bg1"/>
              </a:solidFill>
              <a:latin typeface="Mystical Woods Rough Script" panose="02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2" name="Picture 1" descr="A screenshot of a computer&#10;&#10;Description automatically generated with medium confidence">
            <a:hlinkClick r:id="rId9" action="ppaction://hlinksldjump"/>
            <a:extLst>
              <a:ext uri="{FF2B5EF4-FFF2-40B4-BE49-F238E27FC236}">
                <a16:creationId xmlns:a16="http://schemas.microsoft.com/office/drawing/2014/main" id="{6FC3D5CD-52B1-56C9-B250-91E8A2C8C818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96" t="24333" r="78036" b="61667"/>
          <a:stretch/>
        </p:blipFill>
        <p:spPr>
          <a:xfrm>
            <a:off x="418100" y="214798"/>
            <a:ext cx="986325" cy="999940"/>
          </a:xfrm>
          <a:prstGeom prst="rect">
            <a:avLst/>
          </a:prstGeom>
        </p:spPr>
      </p:pic>
      <p:pic>
        <p:nvPicPr>
          <p:cNvPr id="12" name="Picture 11" descr="Graphical user interface, application&#10;&#10;Description automatically generated">
            <a:hlinkClick r:id="rId11" action="ppaction://hlinksldjump"/>
            <a:extLst>
              <a:ext uri="{FF2B5EF4-FFF2-40B4-BE49-F238E27FC236}">
                <a16:creationId xmlns:a16="http://schemas.microsoft.com/office/drawing/2014/main" id="{FEB4B56E-0ACB-ECF7-FA06-86F2836D8355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463" t="68635" r="45769" b="15650"/>
          <a:stretch/>
        </p:blipFill>
        <p:spPr>
          <a:xfrm>
            <a:off x="14894559" y="0"/>
            <a:ext cx="986325" cy="112237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505734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Char"/>
      </p:transition>
    </mc:Choice>
    <mc:Fallback xmlns="">
      <p:transition spd="slow" advClick="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ction Button: Blank 6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D248435D-525B-71E4-977B-3A279D1794A6}"/>
              </a:ext>
            </a:extLst>
          </p:cNvPr>
          <p:cNvSpPr/>
          <p:nvPr/>
        </p:nvSpPr>
        <p:spPr>
          <a:xfrm>
            <a:off x="544286" y="2241063"/>
            <a:ext cx="15174679" cy="5535030"/>
          </a:xfrm>
          <a:prstGeom prst="actionButtonBlank">
            <a:avLst/>
          </a:prstGeom>
          <a:solidFill>
            <a:schemeClr val="bg1">
              <a:alpha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254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 fontAlgn="base"/>
            <a:endParaRPr lang="en-US" sz="5689" dirty="0">
              <a:solidFill>
                <a:srgbClr val="6E85B7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3CDD228-99D9-F7E4-E7DF-79D0C039A34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2805" y="4958834"/>
            <a:ext cx="4810390" cy="261457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847D995-D021-909B-7C59-95BB85D78E4A}"/>
              </a:ext>
            </a:extLst>
          </p:cNvPr>
          <p:cNvSpPr txBox="1"/>
          <p:nvPr/>
        </p:nvSpPr>
        <p:spPr>
          <a:xfrm>
            <a:off x="718456" y="2281178"/>
            <a:ext cx="1477348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base"/>
            <a:r>
              <a:rPr lang="en-ID" sz="2800" dirty="0" err="1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Warna</a:t>
            </a:r>
            <a:r>
              <a:rPr lang="en-ID" sz="2800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2800" dirty="0" err="1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adalah</a:t>
            </a:r>
            <a:r>
              <a:rPr lang="en-ID" sz="2800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2800" dirty="0" err="1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fenomena</a:t>
            </a:r>
            <a:r>
              <a:rPr lang="en-ID" sz="2800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yang </a:t>
            </a:r>
            <a:r>
              <a:rPr lang="en-ID" sz="2800" dirty="0" err="1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terjadi</a:t>
            </a:r>
            <a:r>
              <a:rPr lang="en-ID" sz="2800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2800" dirty="0" err="1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karena</a:t>
            </a:r>
            <a:r>
              <a:rPr lang="en-ID" sz="2800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2800" dirty="0" err="1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adanya</a:t>
            </a:r>
            <a:r>
              <a:rPr lang="en-ID" sz="2800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2800" dirty="0" err="1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cahaya</a:t>
            </a:r>
            <a:r>
              <a:rPr lang="en-ID" sz="2800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, </a:t>
            </a:r>
            <a:r>
              <a:rPr lang="en-ID" sz="2800" dirty="0" err="1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objek</a:t>
            </a:r>
            <a:r>
              <a:rPr lang="en-ID" sz="2800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, dan </a:t>
            </a:r>
            <a:r>
              <a:rPr lang="en-ID" sz="2800" dirty="0" err="1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pengamat</a:t>
            </a:r>
            <a:r>
              <a:rPr lang="en-ID" sz="2800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. </a:t>
            </a:r>
            <a:r>
              <a:rPr lang="en-ID" sz="2800" dirty="0" err="1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Warna</a:t>
            </a:r>
            <a:r>
              <a:rPr lang="en-ID" sz="2800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2800" dirty="0" err="1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secara</a:t>
            </a:r>
            <a:r>
              <a:rPr lang="en-ID" sz="2800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2800" dirty="0" err="1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obyektif</a:t>
            </a:r>
            <a:r>
              <a:rPr lang="en-ID" sz="2800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2800" dirty="0" err="1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adalah</a:t>
            </a:r>
            <a:r>
              <a:rPr lang="en-ID" sz="2800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2800" dirty="0" err="1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sifat</a:t>
            </a:r>
            <a:r>
              <a:rPr lang="en-ID" sz="2800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2800" dirty="0" err="1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cahaya</a:t>
            </a:r>
            <a:r>
              <a:rPr lang="en-ID" sz="2800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yang </a:t>
            </a:r>
            <a:r>
              <a:rPr lang="en-ID" sz="2800" dirty="0" err="1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dipancarkan</a:t>
            </a:r>
            <a:r>
              <a:rPr lang="en-ID" sz="2800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2800" dirty="0" err="1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sedangkan</a:t>
            </a:r>
            <a:r>
              <a:rPr lang="en-ID" sz="2800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2800" dirty="0" err="1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secara</a:t>
            </a:r>
            <a:r>
              <a:rPr lang="en-ID" sz="2800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2800" dirty="0" err="1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subyektif</a:t>
            </a:r>
            <a:r>
              <a:rPr lang="en-ID" sz="2800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, </a:t>
            </a:r>
            <a:r>
              <a:rPr lang="en-ID" sz="2800" dirty="0" err="1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warna</a:t>
            </a:r>
            <a:r>
              <a:rPr lang="en-ID" sz="2800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2800" dirty="0" err="1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adalah</a:t>
            </a:r>
            <a:r>
              <a:rPr lang="en-ID" sz="2800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2800" dirty="0" err="1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bagian</a:t>
            </a:r>
            <a:r>
              <a:rPr lang="en-ID" sz="2800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2800" dirty="0" err="1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dari</a:t>
            </a:r>
            <a:r>
              <a:rPr lang="en-ID" sz="2800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2800" dirty="0" err="1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pengalaman</a:t>
            </a:r>
            <a:r>
              <a:rPr lang="en-ID" sz="2800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2800" dirty="0" err="1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indera</a:t>
            </a:r>
            <a:r>
              <a:rPr lang="en-ID" sz="2800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2800" dirty="0" err="1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penglihatan</a:t>
            </a:r>
            <a:r>
              <a:rPr lang="en-ID" sz="2800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. Proses </a:t>
            </a:r>
            <a:r>
              <a:rPr lang="en-ID" sz="2800" dirty="0" err="1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terlihatnya</a:t>
            </a:r>
            <a:r>
              <a:rPr lang="en-ID" sz="2800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2800" dirty="0" err="1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warna</a:t>
            </a:r>
            <a:r>
              <a:rPr lang="en-ID" sz="2800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2800" dirty="0" err="1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adalah</a:t>
            </a:r>
            <a:r>
              <a:rPr lang="en-ID" sz="2800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2800" dirty="0" err="1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karena</a:t>
            </a:r>
            <a:r>
              <a:rPr lang="en-ID" sz="2800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2800" dirty="0" err="1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adanya</a:t>
            </a:r>
            <a:r>
              <a:rPr lang="en-ID" sz="2800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2800" dirty="0" err="1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cahaya</a:t>
            </a:r>
            <a:r>
              <a:rPr lang="en-ID" sz="2800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yang </a:t>
            </a:r>
            <a:r>
              <a:rPr lang="en-ID" sz="2800" dirty="0" err="1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menimpa</a:t>
            </a:r>
            <a:r>
              <a:rPr lang="en-ID" sz="2800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2800" dirty="0" err="1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benda</a:t>
            </a:r>
            <a:r>
              <a:rPr lang="en-ID" sz="2800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2800" dirty="0" err="1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kemudian</a:t>
            </a:r>
            <a:r>
              <a:rPr lang="en-ID" sz="2800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2800" dirty="0" err="1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benda</a:t>
            </a:r>
            <a:r>
              <a:rPr lang="en-ID" sz="2800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2800" dirty="0" err="1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tersebut</a:t>
            </a:r>
            <a:r>
              <a:rPr lang="en-ID" sz="2800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2800" dirty="0" err="1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menyerap</a:t>
            </a:r>
            <a:r>
              <a:rPr lang="en-ID" sz="2800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dan </a:t>
            </a:r>
            <a:r>
              <a:rPr lang="en-ID" sz="2800" dirty="0" err="1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memantulkan</a:t>
            </a:r>
            <a:r>
              <a:rPr lang="en-ID" sz="2800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2800" dirty="0" err="1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cahaya</a:t>
            </a:r>
            <a:r>
              <a:rPr lang="en-ID" sz="2800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2800" dirty="0" err="1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ke</a:t>
            </a:r>
            <a:r>
              <a:rPr lang="en-ID" sz="2800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2800" dirty="0" err="1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pengamat</a:t>
            </a:r>
            <a:r>
              <a:rPr lang="en-ID" sz="2800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2800" dirty="0" err="1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sehingga</a:t>
            </a:r>
            <a:r>
              <a:rPr lang="en-ID" sz="2800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2800" dirty="0" err="1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terlihatlah</a:t>
            </a:r>
            <a:r>
              <a:rPr lang="en-ID" sz="2800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2800" dirty="0" err="1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warna</a:t>
            </a:r>
            <a:r>
              <a:rPr lang="en-ID" sz="2800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pada </a:t>
            </a:r>
            <a:r>
              <a:rPr lang="en-ID" sz="2800" dirty="0" err="1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mata</a:t>
            </a:r>
            <a:r>
              <a:rPr lang="en-ID" sz="2800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2800" dirty="0" err="1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pengamat</a:t>
            </a:r>
            <a:r>
              <a:rPr lang="en-ID" sz="2800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AA1E01-6C35-334F-E66F-D5D26E693023}"/>
              </a:ext>
            </a:extLst>
          </p:cNvPr>
          <p:cNvSpPr txBox="1"/>
          <p:nvPr/>
        </p:nvSpPr>
        <p:spPr>
          <a:xfrm flipH="1">
            <a:off x="5235023" y="1268934"/>
            <a:ext cx="57403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err="1">
                <a:solidFill>
                  <a:schemeClr val="bg1"/>
                </a:solidFill>
                <a:latin typeface="Mystical Woods Rough Script" panose="02000500000000000000" pitchFamily="2" charset="0"/>
              </a:rPr>
              <a:t>Pengertian</a:t>
            </a:r>
            <a:r>
              <a:rPr lang="en-US" sz="4400" dirty="0">
                <a:solidFill>
                  <a:schemeClr val="bg1"/>
                </a:solidFill>
                <a:latin typeface="Mystical Woods Rough Script" panose="02000500000000000000" pitchFamily="2" charset="0"/>
              </a:rPr>
              <a:t> </a:t>
            </a:r>
            <a:r>
              <a:rPr lang="en-US" sz="4400" dirty="0" err="1">
                <a:solidFill>
                  <a:schemeClr val="bg1"/>
                </a:solidFill>
                <a:latin typeface="Mystical Woods Rough Script" panose="02000500000000000000" pitchFamily="2" charset="0"/>
              </a:rPr>
              <a:t>Warna</a:t>
            </a:r>
            <a:endParaRPr lang="en-US" sz="4400" dirty="0">
              <a:solidFill>
                <a:schemeClr val="bg1"/>
              </a:solidFill>
              <a:latin typeface="Mystical Woods Rough Script" panose="02000500000000000000" pitchFamily="2" charset="0"/>
            </a:endParaRPr>
          </a:p>
        </p:txBody>
      </p:sp>
      <p:pic>
        <p:nvPicPr>
          <p:cNvPr id="8" name="Picture 7" descr="A screenshot of a computer&#10;&#10;Description automatically generated with medium confidence">
            <a:hlinkClick r:id="rId6" action="ppaction://hlinksldjump"/>
            <a:extLst>
              <a:ext uri="{FF2B5EF4-FFF2-40B4-BE49-F238E27FC236}">
                <a16:creationId xmlns:a16="http://schemas.microsoft.com/office/drawing/2014/main" id="{9F7C1133-3E99-13F1-9710-D0916D0E504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96" t="24333" r="78036" b="61667"/>
          <a:stretch/>
        </p:blipFill>
        <p:spPr>
          <a:xfrm>
            <a:off x="418100" y="214798"/>
            <a:ext cx="986325" cy="999940"/>
          </a:xfrm>
          <a:prstGeom prst="rect">
            <a:avLst/>
          </a:prstGeom>
        </p:spPr>
      </p:pic>
      <p:pic>
        <p:nvPicPr>
          <p:cNvPr id="9" name="Picture 8" descr="Graphical user interface, application&#10;&#10;Description automatically generated">
            <a:hlinkClick r:id="rId8" action="ppaction://hlinksldjump"/>
            <a:extLst>
              <a:ext uri="{FF2B5EF4-FFF2-40B4-BE49-F238E27FC236}">
                <a16:creationId xmlns:a16="http://schemas.microsoft.com/office/drawing/2014/main" id="{05807E99-7413-B5AE-CCB2-4EFB5AB8AF84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463" t="68635" r="45769" b="15650"/>
          <a:stretch/>
        </p:blipFill>
        <p:spPr>
          <a:xfrm>
            <a:off x="14894559" y="0"/>
            <a:ext cx="986325" cy="1122370"/>
          </a:xfrm>
          <a:prstGeom prst="rect">
            <a:avLst/>
          </a:prstGeom>
        </p:spPr>
      </p:pic>
      <p:pic>
        <p:nvPicPr>
          <p:cNvPr id="12" name="Picture 11" descr="A screenshot of a computer&#10;&#10;Description automatically generated with medium confidence">
            <a:hlinkClick r:id="rId10" action="ppaction://hlinksldjump"/>
            <a:extLst>
              <a:ext uri="{FF2B5EF4-FFF2-40B4-BE49-F238E27FC236}">
                <a16:creationId xmlns:a16="http://schemas.microsoft.com/office/drawing/2014/main" id="{F1602C74-E7AD-52C3-9CA9-B1BE6A6E2DB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27" t="46484" r="39263" b="37801"/>
          <a:stretch/>
        </p:blipFill>
        <p:spPr>
          <a:xfrm>
            <a:off x="14843359" y="7776093"/>
            <a:ext cx="902317" cy="82141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876118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Char"/>
      </p:transition>
    </mc:Choice>
    <mc:Fallback xmlns="">
      <p:transition spd="slow" advClick="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Action Button: Blank 25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B627B6C5-B6EC-DBA1-91A6-76012C6A54CE}"/>
              </a:ext>
            </a:extLst>
          </p:cNvPr>
          <p:cNvSpPr/>
          <p:nvPr/>
        </p:nvSpPr>
        <p:spPr>
          <a:xfrm>
            <a:off x="544286" y="2241063"/>
            <a:ext cx="15174679" cy="5535030"/>
          </a:xfrm>
          <a:prstGeom prst="actionButtonBlank">
            <a:avLst/>
          </a:prstGeom>
          <a:solidFill>
            <a:schemeClr val="bg1">
              <a:alpha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254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 fontAlgn="base"/>
            <a:endParaRPr lang="en-US" sz="5689" dirty="0">
              <a:solidFill>
                <a:srgbClr val="6E85B7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B263FA0-4FC0-4F8D-94F2-B894594CE956}"/>
              </a:ext>
            </a:extLst>
          </p:cNvPr>
          <p:cNvSpPr txBox="1"/>
          <p:nvPr/>
        </p:nvSpPr>
        <p:spPr>
          <a:xfrm>
            <a:off x="712301" y="2413617"/>
            <a:ext cx="8393024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base"/>
            <a:r>
              <a:rPr lang="en-ID" sz="2800" dirty="0" err="1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Berdasar</a:t>
            </a:r>
            <a:r>
              <a:rPr lang="en-ID" sz="2800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2800" dirty="0" err="1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komponen</a:t>
            </a:r>
            <a:r>
              <a:rPr lang="en-ID" sz="2800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2800" dirty="0" err="1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penyusunnya</a:t>
            </a:r>
            <a:r>
              <a:rPr lang="en-ID" sz="2800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:</a:t>
            </a:r>
          </a:p>
          <a:p>
            <a:pPr algn="just" fontAlgn="base"/>
            <a:endParaRPr lang="en-ID" sz="2800" dirty="0">
              <a:solidFill>
                <a:srgbClr val="6E85B7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algn="just" fontAlgn="base"/>
            <a:r>
              <a:rPr lang="en-ID" sz="2800" dirty="0" err="1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Warna</a:t>
            </a:r>
            <a:r>
              <a:rPr lang="en-ID" sz="2800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primer </a:t>
            </a:r>
            <a:r>
              <a:rPr lang="en-ID" sz="2800" dirty="0" err="1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adalah</a:t>
            </a:r>
            <a:r>
              <a:rPr lang="en-ID" sz="2800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2800" dirty="0" err="1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warna</a:t>
            </a:r>
            <a:r>
              <a:rPr lang="en-ID" sz="2800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2800" dirty="0" err="1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dasar</a:t>
            </a:r>
            <a:r>
              <a:rPr lang="en-ID" sz="2800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2800" dirty="0" err="1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atau</a:t>
            </a:r>
            <a:r>
              <a:rPr lang="en-ID" sz="2800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2800" dirty="0" err="1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pokok</a:t>
            </a:r>
            <a:r>
              <a:rPr lang="en-ID" sz="2800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</a:p>
          <a:p>
            <a:pPr algn="just" fontAlgn="base"/>
            <a:endParaRPr lang="en-ID" sz="2800" dirty="0">
              <a:solidFill>
                <a:srgbClr val="6E85B7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algn="just" fontAlgn="base"/>
            <a:r>
              <a:rPr lang="en-ID" sz="2800" dirty="0" err="1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Warna</a:t>
            </a:r>
            <a:r>
              <a:rPr lang="en-ID" sz="2800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2800" dirty="0" err="1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sekunder</a:t>
            </a:r>
            <a:r>
              <a:rPr lang="en-ID" sz="2800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2800" dirty="0" err="1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adalah</a:t>
            </a:r>
            <a:r>
              <a:rPr lang="en-ID" sz="2800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2800" dirty="0" err="1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percampuran</a:t>
            </a:r>
            <a:r>
              <a:rPr lang="en-ID" sz="2800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2800" dirty="0" err="1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dua</a:t>
            </a:r>
            <a:r>
              <a:rPr lang="en-ID" sz="2800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2800" dirty="0" err="1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warna</a:t>
            </a:r>
            <a:r>
              <a:rPr lang="en-ID" sz="2800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primer.</a:t>
            </a:r>
          </a:p>
          <a:p>
            <a:pPr algn="just" fontAlgn="base"/>
            <a:endParaRPr lang="en-ID" sz="2800" dirty="0">
              <a:solidFill>
                <a:srgbClr val="6E85B7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algn="just"/>
            <a:r>
              <a:rPr lang="en-ID" sz="2800" dirty="0" err="1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Warna</a:t>
            </a:r>
            <a:r>
              <a:rPr lang="en-ID" sz="2800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2800" dirty="0" err="1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tersier</a:t>
            </a:r>
            <a:r>
              <a:rPr lang="en-ID" sz="2800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2800" dirty="0" err="1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adalah</a:t>
            </a:r>
            <a:r>
              <a:rPr lang="en-ID" sz="2800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2800" dirty="0" err="1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percampuran</a:t>
            </a:r>
            <a:r>
              <a:rPr lang="en-ID" sz="2800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2800" dirty="0" err="1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satu</a:t>
            </a:r>
            <a:r>
              <a:rPr lang="en-ID" sz="2800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2800" dirty="0" err="1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warna</a:t>
            </a:r>
            <a:r>
              <a:rPr lang="en-ID" sz="2800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primer </a:t>
            </a:r>
            <a:r>
              <a:rPr lang="en-ID" sz="2800" dirty="0" err="1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dengan</a:t>
            </a:r>
            <a:r>
              <a:rPr lang="en-ID" sz="2800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2800" dirty="0" err="1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satu</a:t>
            </a:r>
            <a:r>
              <a:rPr lang="en-ID" sz="2800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2800" dirty="0" err="1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warna</a:t>
            </a:r>
            <a:r>
              <a:rPr lang="en-ID" sz="2800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2800" dirty="0" err="1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sekunder</a:t>
            </a:r>
            <a:r>
              <a:rPr lang="en-ID" sz="2800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</a:p>
        </p:txBody>
      </p:sp>
      <p:pic>
        <p:nvPicPr>
          <p:cNvPr id="39" name="Picture 38" descr="Chart, icon, pie chart&#10;&#10;Description automatically generated">
            <a:extLst>
              <a:ext uri="{FF2B5EF4-FFF2-40B4-BE49-F238E27FC236}">
                <a16:creationId xmlns:a16="http://schemas.microsoft.com/office/drawing/2014/main" id="{D0D4DEFE-2AFF-B88C-61B0-4D8AFD2BC2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3342" y="2900105"/>
            <a:ext cx="4203021" cy="4205506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66165DFE-D61A-02C5-7E90-EAE8BE4ED9CB}"/>
              </a:ext>
            </a:extLst>
          </p:cNvPr>
          <p:cNvGrpSpPr/>
          <p:nvPr/>
        </p:nvGrpSpPr>
        <p:grpSpPr>
          <a:xfrm>
            <a:off x="10053450" y="2978042"/>
            <a:ext cx="5309762" cy="4665567"/>
            <a:chOff x="10053450" y="2978042"/>
            <a:chExt cx="5309762" cy="4665567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7E71240F-9F0A-292E-7C80-E8C117F09F6A}"/>
                </a:ext>
              </a:extLst>
            </p:cNvPr>
            <p:cNvSpPr txBox="1"/>
            <p:nvPr/>
          </p:nvSpPr>
          <p:spPr>
            <a:xfrm>
              <a:off x="10053450" y="2978042"/>
              <a:ext cx="91563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6E85B7"/>
                  </a:solidFill>
                  <a:latin typeface="Cooper Black" panose="0208090404030B020404" pitchFamily="18" charset="0"/>
                  <a:cs typeface="Poppins" panose="00000500000000000000" pitchFamily="2" charset="0"/>
                </a:rPr>
                <a:t>Merah</a:t>
              </a:r>
            </a:p>
            <a:p>
              <a:r>
                <a:rPr lang="en-US" sz="1400" dirty="0">
                  <a:solidFill>
                    <a:srgbClr val="6E85B7"/>
                  </a:solidFill>
                  <a:latin typeface="Cooper Black" panose="0208090404030B020404" pitchFamily="18" charset="0"/>
                  <a:cs typeface="Poppins" panose="00000500000000000000" pitchFamily="2" charset="0"/>
                </a:rPr>
                <a:t>Primer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4D59EA2E-6B8A-49ED-CBD5-55F767924AF8}"/>
                </a:ext>
              </a:extLst>
            </p:cNvPr>
            <p:cNvSpPr txBox="1"/>
            <p:nvPr/>
          </p:nvSpPr>
          <p:spPr>
            <a:xfrm>
              <a:off x="11314919" y="7058834"/>
              <a:ext cx="83349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rgbClr val="6E85B7"/>
                  </a:solidFill>
                  <a:latin typeface="Cooper Black" panose="0208090404030B020404" pitchFamily="18" charset="0"/>
                  <a:cs typeface="Poppins" panose="00000500000000000000" pitchFamily="2" charset="0"/>
                </a:rPr>
                <a:t>Biru</a:t>
              </a:r>
              <a:endParaRPr lang="en-US" dirty="0">
                <a:solidFill>
                  <a:srgbClr val="6E85B7"/>
                </a:solidFill>
                <a:latin typeface="Cooper Black" panose="0208090404030B020404" pitchFamily="18" charset="0"/>
                <a:cs typeface="Poppins" panose="00000500000000000000" pitchFamily="2" charset="0"/>
              </a:endParaRPr>
            </a:p>
            <a:p>
              <a:r>
                <a:rPr lang="en-US" sz="1400" dirty="0">
                  <a:solidFill>
                    <a:srgbClr val="6E85B7"/>
                  </a:solidFill>
                  <a:latin typeface="Cooper Black" panose="0208090404030B020404" pitchFamily="18" charset="0"/>
                  <a:cs typeface="Poppins" panose="00000500000000000000" pitchFamily="2" charset="0"/>
                </a:rPr>
                <a:t>Primer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45751D62-68E0-BEB0-376C-E0B47A70A785}"/>
                </a:ext>
              </a:extLst>
            </p:cNvPr>
            <p:cNvSpPr txBox="1"/>
            <p:nvPr/>
          </p:nvSpPr>
          <p:spPr>
            <a:xfrm>
              <a:off x="14311128" y="4283849"/>
              <a:ext cx="105208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dirty="0" err="1">
                  <a:solidFill>
                    <a:srgbClr val="6E85B7"/>
                  </a:solidFill>
                  <a:latin typeface="Cooper Black" panose="0208090404030B020404" pitchFamily="18" charset="0"/>
                  <a:cs typeface="Poppins" panose="00000500000000000000" pitchFamily="2" charset="0"/>
                </a:rPr>
                <a:t>Kuning</a:t>
              </a:r>
              <a:endParaRPr lang="en-US" dirty="0">
                <a:solidFill>
                  <a:srgbClr val="6E85B7"/>
                </a:solidFill>
                <a:latin typeface="Cooper Black" panose="0208090404030B020404" pitchFamily="18" charset="0"/>
                <a:cs typeface="Poppins" panose="00000500000000000000" pitchFamily="2" charset="0"/>
              </a:endParaRPr>
            </a:p>
            <a:p>
              <a:pPr algn="r"/>
              <a:r>
                <a:rPr lang="en-US" sz="1400" dirty="0">
                  <a:solidFill>
                    <a:srgbClr val="6E85B7"/>
                  </a:solidFill>
                  <a:latin typeface="Cooper Black" panose="0208090404030B020404" pitchFamily="18" charset="0"/>
                  <a:cs typeface="Poppins" panose="00000500000000000000" pitchFamily="2" charset="0"/>
                </a:rPr>
                <a:t>Primer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02703C75-10F4-0DB5-7193-BFC6BF0F2C28}"/>
              </a:ext>
            </a:extLst>
          </p:cNvPr>
          <p:cNvGrpSpPr/>
          <p:nvPr/>
        </p:nvGrpSpPr>
        <p:grpSpPr>
          <a:xfrm>
            <a:off x="9395261" y="2389519"/>
            <a:ext cx="5239103" cy="4623595"/>
            <a:chOff x="9395261" y="2389519"/>
            <a:chExt cx="5239103" cy="4623595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3D04DB43-D890-681F-F16F-D9BB3C3AF31C}"/>
                </a:ext>
              </a:extLst>
            </p:cNvPr>
            <p:cNvSpPr txBox="1"/>
            <p:nvPr/>
          </p:nvSpPr>
          <p:spPr>
            <a:xfrm>
              <a:off x="12743415" y="2389519"/>
              <a:ext cx="976549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rgbClr val="6E85B7"/>
                  </a:solidFill>
                  <a:latin typeface="Cooper Black" panose="0208090404030B020404" pitchFamily="18" charset="0"/>
                  <a:cs typeface="Poppins" panose="00000500000000000000" pitchFamily="2" charset="0"/>
                </a:rPr>
                <a:t>Jingga</a:t>
              </a:r>
              <a:endParaRPr lang="en-US" dirty="0">
                <a:solidFill>
                  <a:srgbClr val="6E85B7"/>
                </a:solidFill>
                <a:latin typeface="Cooper Black" panose="0208090404030B020404" pitchFamily="18" charset="0"/>
                <a:cs typeface="Poppins" panose="00000500000000000000" pitchFamily="2" charset="0"/>
              </a:endParaRPr>
            </a:p>
            <a:p>
              <a:r>
                <a:rPr lang="en-US" sz="1200" dirty="0" err="1">
                  <a:solidFill>
                    <a:srgbClr val="6E85B7"/>
                  </a:solidFill>
                  <a:latin typeface="Cooper Black" panose="0208090404030B020404" pitchFamily="18" charset="0"/>
                  <a:cs typeface="Poppins" panose="00000500000000000000" pitchFamily="2" charset="0"/>
                </a:rPr>
                <a:t>Sekunder</a:t>
              </a:r>
              <a:endParaRPr lang="en-US" sz="1200" dirty="0">
                <a:solidFill>
                  <a:srgbClr val="6E85B7"/>
                </a:solidFill>
                <a:latin typeface="Cooper Black" panose="0208090404030B020404" pitchFamily="18" charset="0"/>
                <a:cs typeface="Poppins" panose="00000500000000000000" pitchFamily="2" charset="0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B5BABA24-9DE5-69C3-CE0B-08C8EE55D54E}"/>
                </a:ext>
              </a:extLst>
            </p:cNvPr>
            <p:cNvSpPr txBox="1"/>
            <p:nvPr/>
          </p:nvSpPr>
          <p:spPr>
            <a:xfrm>
              <a:off x="13691349" y="6459116"/>
              <a:ext cx="943015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dirty="0">
                  <a:solidFill>
                    <a:srgbClr val="6E85B7"/>
                  </a:solidFill>
                  <a:latin typeface="Cooper Black" panose="0208090404030B020404" pitchFamily="18" charset="0"/>
                  <a:cs typeface="Poppins" panose="00000500000000000000" pitchFamily="2" charset="0"/>
                </a:rPr>
                <a:t>Hijau</a:t>
              </a:r>
            </a:p>
            <a:p>
              <a:pPr algn="r"/>
              <a:r>
                <a:rPr lang="en-US" sz="1200" dirty="0" err="1">
                  <a:solidFill>
                    <a:srgbClr val="6E85B7"/>
                  </a:solidFill>
                  <a:latin typeface="Cooper Black" panose="0208090404030B020404" pitchFamily="18" charset="0"/>
                  <a:cs typeface="Poppins" panose="00000500000000000000" pitchFamily="2" charset="0"/>
                </a:rPr>
                <a:t>Sekunder</a:t>
              </a:r>
              <a:endParaRPr lang="en-US" sz="1200" dirty="0">
                <a:solidFill>
                  <a:srgbClr val="6E85B7"/>
                </a:solidFill>
                <a:latin typeface="Cooper Black" panose="0208090404030B020404" pitchFamily="18" charset="0"/>
                <a:cs typeface="Poppins" panose="00000500000000000000" pitchFamily="2" charset="0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16785B66-25FD-A1A1-1DC3-4EC94AB295A7}"/>
                </a:ext>
              </a:extLst>
            </p:cNvPr>
            <p:cNvSpPr txBox="1"/>
            <p:nvPr/>
          </p:nvSpPr>
          <p:spPr>
            <a:xfrm>
              <a:off x="9395261" y="5243912"/>
              <a:ext cx="943015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rgbClr val="6E85B7"/>
                  </a:solidFill>
                  <a:latin typeface="Cooper Black" panose="0208090404030B020404" pitchFamily="18" charset="0"/>
                  <a:cs typeface="Poppins" panose="00000500000000000000" pitchFamily="2" charset="0"/>
                </a:rPr>
                <a:t>Ungu</a:t>
              </a:r>
              <a:endParaRPr lang="en-US" dirty="0">
                <a:solidFill>
                  <a:srgbClr val="6E85B7"/>
                </a:solidFill>
                <a:latin typeface="Cooper Black" panose="0208090404030B020404" pitchFamily="18" charset="0"/>
                <a:cs typeface="Poppins" panose="00000500000000000000" pitchFamily="2" charset="0"/>
              </a:endParaRPr>
            </a:p>
            <a:p>
              <a:r>
                <a:rPr lang="en-US" sz="1200" dirty="0" err="1">
                  <a:solidFill>
                    <a:srgbClr val="6E85B7"/>
                  </a:solidFill>
                  <a:latin typeface="Cooper Black" panose="0208090404030B020404" pitchFamily="18" charset="0"/>
                  <a:cs typeface="Poppins" panose="00000500000000000000" pitchFamily="2" charset="0"/>
                </a:rPr>
                <a:t>Sekunder</a:t>
              </a:r>
              <a:endParaRPr lang="en-US" sz="1200" dirty="0">
                <a:solidFill>
                  <a:srgbClr val="6E85B7"/>
                </a:solidFill>
                <a:latin typeface="Cooper Black" panose="0208090404030B020404" pitchFamily="18" charset="0"/>
                <a:cs typeface="Poppins" panose="00000500000000000000" pitchFamily="2" charset="0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1220B82-2527-F052-1DA8-795C4083C0DB}"/>
              </a:ext>
            </a:extLst>
          </p:cNvPr>
          <p:cNvGrpSpPr/>
          <p:nvPr/>
        </p:nvGrpSpPr>
        <p:grpSpPr>
          <a:xfrm>
            <a:off x="9303326" y="2536054"/>
            <a:ext cx="6244061" cy="5018980"/>
            <a:chOff x="9303326" y="2536054"/>
            <a:chExt cx="6244061" cy="5018980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D6C55579-FCD1-D182-F95B-2D3508678477}"/>
                </a:ext>
              </a:extLst>
            </p:cNvPr>
            <p:cNvSpPr txBox="1"/>
            <p:nvPr/>
          </p:nvSpPr>
          <p:spPr>
            <a:xfrm>
              <a:off x="13634799" y="3155522"/>
              <a:ext cx="1508619" cy="4693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400" i="1" dirty="0">
                  <a:solidFill>
                    <a:srgbClr val="6E85B7"/>
                  </a:solidFill>
                  <a:latin typeface="Cooper Black" panose="0208090404030B020404" pitchFamily="18" charset="0"/>
                  <a:cs typeface="Poppins" panose="00000500000000000000" pitchFamily="2" charset="0"/>
                </a:rPr>
                <a:t>Golden Yellow</a:t>
              </a:r>
            </a:p>
            <a:p>
              <a:pPr algn="r"/>
              <a:r>
                <a:rPr lang="en-US" sz="1050" dirty="0" err="1">
                  <a:solidFill>
                    <a:srgbClr val="6E85B7"/>
                  </a:solidFill>
                  <a:latin typeface="Cooper Black" panose="0208090404030B020404" pitchFamily="18" charset="0"/>
                  <a:cs typeface="Poppins" panose="00000500000000000000" pitchFamily="2" charset="0"/>
                </a:rPr>
                <a:t>Tersier</a:t>
              </a:r>
              <a:endParaRPr lang="en-US" sz="1050" dirty="0">
                <a:solidFill>
                  <a:srgbClr val="6E85B7"/>
                </a:solidFill>
                <a:latin typeface="Cooper Black" panose="0208090404030B020404" pitchFamily="18" charset="0"/>
                <a:cs typeface="Poppins" panose="00000500000000000000" pitchFamily="2" charset="0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817BDC95-1142-BA47-4555-990A89205353}"/>
                </a:ext>
              </a:extLst>
            </p:cNvPr>
            <p:cNvSpPr txBox="1"/>
            <p:nvPr/>
          </p:nvSpPr>
          <p:spPr>
            <a:xfrm>
              <a:off x="10981314" y="2536054"/>
              <a:ext cx="1433469" cy="4693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>
                  <a:solidFill>
                    <a:srgbClr val="6E85B7"/>
                  </a:solidFill>
                  <a:latin typeface="Cooper Black" panose="0208090404030B020404" pitchFamily="18" charset="0"/>
                  <a:cs typeface="Poppins" panose="00000500000000000000" pitchFamily="2" charset="0"/>
                </a:rPr>
                <a:t>Burnt Orange</a:t>
              </a:r>
            </a:p>
            <a:p>
              <a:r>
                <a:rPr lang="en-US" sz="1050" dirty="0" err="1">
                  <a:solidFill>
                    <a:srgbClr val="6E85B7"/>
                  </a:solidFill>
                  <a:latin typeface="Cooper Black" panose="0208090404030B020404" pitchFamily="18" charset="0"/>
                  <a:cs typeface="Poppins" panose="00000500000000000000" pitchFamily="2" charset="0"/>
                </a:rPr>
                <a:t>Tersier</a:t>
              </a:r>
              <a:endParaRPr lang="en-US" sz="1050" dirty="0">
                <a:solidFill>
                  <a:srgbClr val="6E85B7"/>
                </a:solidFill>
                <a:latin typeface="Cooper Black" panose="0208090404030B020404" pitchFamily="18" charset="0"/>
                <a:cs typeface="Poppins" panose="00000500000000000000" pitchFamily="2" charset="0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2A8BE6CA-80F7-5671-2DC5-10741D35CBD6}"/>
                </a:ext>
              </a:extLst>
            </p:cNvPr>
            <p:cNvSpPr txBox="1"/>
            <p:nvPr/>
          </p:nvSpPr>
          <p:spPr>
            <a:xfrm>
              <a:off x="14325898" y="5472573"/>
              <a:ext cx="1221489" cy="4693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400" i="1" dirty="0">
                  <a:solidFill>
                    <a:srgbClr val="6E85B7"/>
                  </a:solidFill>
                  <a:latin typeface="Cooper Black" panose="0208090404030B020404" pitchFamily="18" charset="0"/>
                  <a:cs typeface="Poppins" panose="00000500000000000000" pitchFamily="2" charset="0"/>
                </a:rPr>
                <a:t>Lime Green</a:t>
              </a:r>
            </a:p>
            <a:p>
              <a:pPr algn="r"/>
              <a:r>
                <a:rPr lang="en-US" sz="1050" dirty="0" err="1">
                  <a:solidFill>
                    <a:srgbClr val="6E85B7"/>
                  </a:solidFill>
                  <a:latin typeface="Cooper Black" panose="0208090404030B020404" pitchFamily="18" charset="0"/>
                  <a:cs typeface="Poppins" panose="00000500000000000000" pitchFamily="2" charset="0"/>
                </a:rPr>
                <a:t>Tersier</a:t>
              </a:r>
              <a:endParaRPr lang="en-US" sz="1050" dirty="0">
                <a:solidFill>
                  <a:srgbClr val="6E85B7"/>
                </a:solidFill>
                <a:latin typeface="Cooper Black" panose="0208090404030B020404" pitchFamily="18" charset="0"/>
                <a:cs typeface="Poppins" panose="00000500000000000000" pitchFamily="2" charset="0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53EF12C5-D3E8-5251-B4EB-EF7B0AC4D975}"/>
                </a:ext>
              </a:extLst>
            </p:cNvPr>
            <p:cNvSpPr txBox="1"/>
            <p:nvPr/>
          </p:nvSpPr>
          <p:spPr>
            <a:xfrm>
              <a:off x="12445779" y="7085675"/>
              <a:ext cx="1115242" cy="4693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400" i="1" dirty="0">
                  <a:solidFill>
                    <a:srgbClr val="6E85B7"/>
                  </a:solidFill>
                  <a:latin typeface="Cooper Black" panose="0208090404030B020404" pitchFamily="18" charset="0"/>
                  <a:cs typeface="Poppins" panose="00000500000000000000" pitchFamily="2" charset="0"/>
                </a:rPr>
                <a:t>Turquoise</a:t>
              </a:r>
            </a:p>
            <a:p>
              <a:pPr algn="r"/>
              <a:r>
                <a:rPr lang="en-US" sz="1050" dirty="0" err="1">
                  <a:solidFill>
                    <a:srgbClr val="6E85B7"/>
                  </a:solidFill>
                  <a:latin typeface="Cooper Black" panose="0208090404030B020404" pitchFamily="18" charset="0"/>
                  <a:cs typeface="Poppins" panose="00000500000000000000" pitchFamily="2" charset="0"/>
                </a:rPr>
                <a:t>Tersier</a:t>
              </a:r>
              <a:endParaRPr lang="en-US" sz="1050" dirty="0">
                <a:solidFill>
                  <a:srgbClr val="6E85B7"/>
                </a:solidFill>
                <a:latin typeface="Cooper Black" panose="0208090404030B020404" pitchFamily="18" charset="0"/>
                <a:cs typeface="Poppins" panose="00000500000000000000" pitchFamily="2" charset="0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B0ACF967-D4EE-3031-408D-6452A5DF3204}"/>
                </a:ext>
              </a:extLst>
            </p:cNvPr>
            <p:cNvSpPr txBox="1"/>
            <p:nvPr/>
          </p:nvSpPr>
          <p:spPr>
            <a:xfrm>
              <a:off x="10188707" y="6563294"/>
              <a:ext cx="771365" cy="4693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>
                  <a:solidFill>
                    <a:srgbClr val="6E85B7"/>
                  </a:solidFill>
                  <a:latin typeface="Cooper Black" panose="0208090404030B020404" pitchFamily="18" charset="0"/>
                  <a:cs typeface="Poppins" panose="00000500000000000000" pitchFamily="2" charset="0"/>
                </a:rPr>
                <a:t>Indigo</a:t>
              </a:r>
            </a:p>
            <a:p>
              <a:r>
                <a:rPr lang="en-US" sz="1050" dirty="0" err="1">
                  <a:solidFill>
                    <a:srgbClr val="6E85B7"/>
                  </a:solidFill>
                  <a:latin typeface="Cooper Black" panose="0208090404030B020404" pitchFamily="18" charset="0"/>
                  <a:cs typeface="Poppins" panose="00000500000000000000" pitchFamily="2" charset="0"/>
                </a:rPr>
                <a:t>Tersier</a:t>
              </a:r>
              <a:endParaRPr lang="en-US" sz="1050" dirty="0">
                <a:solidFill>
                  <a:srgbClr val="6E85B7"/>
                </a:solidFill>
                <a:latin typeface="Cooper Black" panose="0208090404030B020404" pitchFamily="18" charset="0"/>
                <a:cs typeface="Poppins" panose="00000500000000000000" pitchFamily="2" charset="0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91205FBE-1E4B-90BF-8032-63FC50233032}"/>
                </a:ext>
              </a:extLst>
            </p:cNvPr>
            <p:cNvSpPr txBox="1"/>
            <p:nvPr/>
          </p:nvSpPr>
          <p:spPr>
            <a:xfrm>
              <a:off x="9303326" y="4084535"/>
              <a:ext cx="961738" cy="4693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>
                  <a:solidFill>
                    <a:srgbClr val="6E85B7"/>
                  </a:solidFill>
                  <a:latin typeface="Cooper Black" panose="0208090404030B020404" pitchFamily="18" charset="0"/>
                  <a:cs typeface="Poppins" panose="00000500000000000000" pitchFamily="2" charset="0"/>
                </a:rPr>
                <a:t>Crimson</a:t>
              </a:r>
            </a:p>
            <a:p>
              <a:r>
                <a:rPr lang="en-US" sz="1050" dirty="0" err="1">
                  <a:solidFill>
                    <a:srgbClr val="6E85B7"/>
                  </a:solidFill>
                  <a:latin typeface="Cooper Black" panose="0208090404030B020404" pitchFamily="18" charset="0"/>
                  <a:cs typeface="Poppins" panose="00000500000000000000" pitchFamily="2" charset="0"/>
                </a:rPr>
                <a:t>Tersier</a:t>
              </a:r>
              <a:endParaRPr lang="en-US" sz="1050" dirty="0">
                <a:solidFill>
                  <a:srgbClr val="6E85B7"/>
                </a:solidFill>
                <a:latin typeface="Cooper Black" panose="0208090404030B020404" pitchFamily="18" charset="0"/>
                <a:cs typeface="Poppins" panose="00000500000000000000" pitchFamily="2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2CA500A-42C2-BEFF-D684-4B6737A29C95}"/>
              </a:ext>
            </a:extLst>
          </p:cNvPr>
          <p:cNvSpPr txBox="1"/>
          <p:nvPr/>
        </p:nvSpPr>
        <p:spPr>
          <a:xfrm flipH="1">
            <a:off x="5257827" y="1261484"/>
            <a:ext cx="57403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err="1">
                <a:solidFill>
                  <a:schemeClr val="bg1"/>
                </a:solidFill>
                <a:latin typeface="Mystical Woods Rough Script" panose="02000500000000000000" pitchFamily="2" charset="0"/>
              </a:rPr>
              <a:t>Jenis-Jenis</a:t>
            </a:r>
            <a:r>
              <a:rPr lang="en-US" sz="4400" dirty="0">
                <a:solidFill>
                  <a:schemeClr val="bg1"/>
                </a:solidFill>
                <a:latin typeface="Mystical Woods Rough Script" panose="02000500000000000000" pitchFamily="2" charset="0"/>
              </a:rPr>
              <a:t> </a:t>
            </a:r>
            <a:r>
              <a:rPr lang="en-US" sz="4400" dirty="0" err="1">
                <a:solidFill>
                  <a:schemeClr val="bg1"/>
                </a:solidFill>
                <a:latin typeface="Mystical Woods Rough Script" panose="02000500000000000000" pitchFamily="2" charset="0"/>
              </a:rPr>
              <a:t>Warna</a:t>
            </a:r>
            <a:endParaRPr lang="en-US" sz="4400" dirty="0">
              <a:solidFill>
                <a:schemeClr val="bg1"/>
              </a:solidFill>
              <a:latin typeface="Mystical Woods Rough Script" panose="02000500000000000000" pitchFamily="2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2C3CBA0-DAEE-8B1F-0A0C-1CE98D4C913A}"/>
              </a:ext>
            </a:extLst>
          </p:cNvPr>
          <p:cNvGrpSpPr/>
          <p:nvPr/>
        </p:nvGrpSpPr>
        <p:grpSpPr>
          <a:xfrm>
            <a:off x="418100" y="0"/>
            <a:ext cx="15462784" cy="8597506"/>
            <a:chOff x="418100" y="0"/>
            <a:chExt cx="15462784" cy="8597506"/>
          </a:xfrm>
        </p:grpSpPr>
        <p:pic>
          <p:nvPicPr>
            <p:cNvPr id="10" name="Picture 9" descr="A screenshot of a computer&#10;&#10;Description automatically generated with medium confidence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CC423D63-C1CE-DE0C-E846-A7E9952C37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027" t="46484" r="39263" b="37801"/>
            <a:stretch/>
          </p:blipFill>
          <p:spPr>
            <a:xfrm>
              <a:off x="14843359" y="7776093"/>
              <a:ext cx="902317" cy="821413"/>
            </a:xfrm>
            <a:prstGeom prst="rect">
              <a:avLst/>
            </a:prstGeom>
          </p:spPr>
        </p:pic>
        <p:pic>
          <p:nvPicPr>
            <p:cNvPr id="14" name="Picture 13" descr="A screenshot of a computer&#10;&#10;Description automatically generated with medium confidence">
              <a:hlinkClick r:id="rId7" action="ppaction://hlinksldjump"/>
              <a:extLst>
                <a:ext uri="{FF2B5EF4-FFF2-40B4-BE49-F238E27FC236}">
                  <a16:creationId xmlns:a16="http://schemas.microsoft.com/office/drawing/2014/main" id="{489F2D61-4A26-38BC-1F69-04392E3EA3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96" t="24333" r="78036" b="61667"/>
            <a:stretch/>
          </p:blipFill>
          <p:spPr>
            <a:xfrm>
              <a:off x="418100" y="214798"/>
              <a:ext cx="986325" cy="999940"/>
            </a:xfrm>
            <a:prstGeom prst="rect">
              <a:avLst/>
            </a:prstGeom>
          </p:spPr>
        </p:pic>
        <p:pic>
          <p:nvPicPr>
            <p:cNvPr id="15" name="Picture 14" descr="Graphical user interface, application&#10;&#10;Description automatically generated">
              <a:hlinkClick r:id="rId8" action="ppaction://hlinksldjump"/>
              <a:extLst>
                <a:ext uri="{FF2B5EF4-FFF2-40B4-BE49-F238E27FC236}">
                  <a16:creationId xmlns:a16="http://schemas.microsoft.com/office/drawing/2014/main" id="{B73F1E7D-6F8E-42EF-AA8E-96B57D5DBBA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463" t="68635" r="45769" b="15650"/>
            <a:stretch/>
          </p:blipFill>
          <p:spPr>
            <a:xfrm>
              <a:off x="14894559" y="0"/>
              <a:ext cx="986325" cy="1122370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31372774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Char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ction Button: Blank 7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01A38EAC-6158-7A95-9137-C0BAA21CA49E}"/>
              </a:ext>
            </a:extLst>
          </p:cNvPr>
          <p:cNvSpPr/>
          <p:nvPr/>
        </p:nvSpPr>
        <p:spPr>
          <a:xfrm>
            <a:off x="544286" y="2241063"/>
            <a:ext cx="15174679" cy="5535030"/>
          </a:xfrm>
          <a:prstGeom prst="actionButtonBlank">
            <a:avLst/>
          </a:prstGeom>
          <a:solidFill>
            <a:schemeClr val="bg1">
              <a:alpha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254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 fontAlgn="base"/>
            <a:endParaRPr lang="en-US" sz="5689" dirty="0">
              <a:solidFill>
                <a:srgbClr val="6E85B7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909F928-7FC6-6085-8BC5-B7C615605105}"/>
              </a:ext>
            </a:extLst>
          </p:cNvPr>
          <p:cNvGrpSpPr/>
          <p:nvPr/>
        </p:nvGrpSpPr>
        <p:grpSpPr>
          <a:xfrm>
            <a:off x="9369939" y="2557074"/>
            <a:ext cx="5880839" cy="4661874"/>
            <a:chOff x="2919249" y="-774043"/>
            <a:chExt cx="10230813" cy="8110197"/>
          </a:xfrm>
        </p:grpSpPr>
        <p:pic>
          <p:nvPicPr>
            <p:cNvPr id="22" name="Picture 21" descr="Chart, icon, pie chart&#10;&#10;Description automatically generated">
              <a:extLst>
                <a:ext uri="{FF2B5EF4-FFF2-40B4-BE49-F238E27FC236}">
                  <a16:creationId xmlns:a16="http://schemas.microsoft.com/office/drawing/2014/main" id="{14D532A0-C30A-055E-6009-72ADAA9BC07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71937" y="-774043"/>
              <a:ext cx="8105406" cy="8110197"/>
            </a:xfrm>
            <a:prstGeom prst="rect">
              <a:avLst/>
            </a:prstGeom>
          </p:spPr>
        </p:pic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AC3FDBDD-38E5-578C-9B8D-0DE5C697E7F1}"/>
                </a:ext>
              </a:extLst>
            </p:cNvPr>
            <p:cNvCxnSpPr/>
            <p:nvPr/>
          </p:nvCxnSpPr>
          <p:spPr>
            <a:xfrm>
              <a:off x="6909926" y="1971045"/>
              <a:ext cx="2367788" cy="2600960"/>
            </a:xfrm>
            <a:prstGeom prst="straightConnector1">
              <a:avLst/>
            </a:prstGeom>
            <a:ln w="28575">
              <a:solidFill>
                <a:schemeClr val="bg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245E1B5A-E418-6007-161B-E883357D13F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32302" y="1971045"/>
              <a:ext cx="2367788" cy="2600960"/>
            </a:xfrm>
            <a:prstGeom prst="straightConnector1">
              <a:avLst/>
            </a:prstGeom>
            <a:ln w="28575">
              <a:solidFill>
                <a:schemeClr val="bg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13D25182-503F-2915-B076-E238D4970A2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608610" y="1450853"/>
              <a:ext cx="1105525" cy="3333389"/>
            </a:xfrm>
            <a:prstGeom prst="straightConnector1">
              <a:avLst/>
            </a:prstGeom>
            <a:ln w="28575">
              <a:solidFill>
                <a:schemeClr val="bg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AF70FEDD-B18E-3DBF-4AC2-A869E878429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586233" y="1621889"/>
              <a:ext cx="1105525" cy="3333389"/>
            </a:xfrm>
            <a:prstGeom prst="straightConnector1">
              <a:avLst/>
            </a:prstGeom>
            <a:ln w="28575">
              <a:solidFill>
                <a:schemeClr val="bg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FCB02EF2-515A-9C01-9891-C12C95BB3C0B}"/>
                </a:ext>
              </a:extLst>
            </p:cNvPr>
            <p:cNvGrpSpPr/>
            <p:nvPr/>
          </p:nvGrpSpPr>
          <p:grpSpPr>
            <a:xfrm>
              <a:off x="2919249" y="1285105"/>
              <a:ext cx="10230813" cy="4987360"/>
              <a:chOff x="923664" y="3521214"/>
              <a:chExt cx="3237093" cy="1578032"/>
            </a:xfrm>
          </p:grpSpPr>
          <p:sp>
            <p:nvSpPr>
              <p:cNvPr id="34" name="Arc 1">
                <a:extLst>
                  <a:ext uri="{FF2B5EF4-FFF2-40B4-BE49-F238E27FC236}">
                    <a16:creationId xmlns:a16="http://schemas.microsoft.com/office/drawing/2014/main" id="{DF116579-AA17-E9CB-F951-13BF62C2F18B}"/>
                  </a:ext>
                </a:extLst>
              </p:cNvPr>
              <p:cNvSpPr/>
              <p:nvPr/>
            </p:nvSpPr>
            <p:spPr>
              <a:xfrm rot="12904526">
                <a:off x="923664" y="3521214"/>
                <a:ext cx="1158458" cy="1376280"/>
              </a:xfrm>
              <a:custGeom>
                <a:avLst/>
                <a:gdLst>
                  <a:gd name="connsiteX0" fmla="*/ 912011 w 1824023"/>
                  <a:gd name="connsiteY0" fmla="*/ 0 h 2569993"/>
                  <a:gd name="connsiteX1" fmla="*/ 1824023 w 1824023"/>
                  <a:gd name="connsiteY1" fmla="*/ 1284997 h 2569993"/>
                  <a:gd name="connsiteX2" fmla="*/ 912012 w 1824023"/>
                  <a:gd name="connsiteY2" fmla="*/ 1284997 h 2569993"/>
                  <a:gd name="connsiteX3" fmla="*/ 912011 w 1824023"/>
                  <a:gd name="connsiteY3" fmla="*/ 0 h 2569993"/>
                  <a:gd name="connsiteX0" fmla="*/ 912011 w 1824023"/>
                  <a:gd name="connsiteY0" fmla="*/ 0 h 2569993"/>
                  <a:gd name="connsiteX1" fmla="*/ 1824023 w 1824023"/>
                  <a:gd name="connsiteY1" fmla="*/ 1284997 h 2569993"/>
                  <a:gd name="connsiteX0" fmla="*/ 0 w 912012"/>
                  <a:gd name="connsiteY0" fmla="*/ 0 h 1325866"/>
                  <a:gd name="connsiteX1" fmla="*/ 912012 w 912012"/>
                  <a:gd name="connsiteY1" fmla="*/ 1284997 h 1325866"/>
                  <a:gd name="connsiteX2" fmla="*/ 1 w 912012"/>
                  <a:gd name="connsiteY2" fmla="*/ 1284997 h 1325866"/>
                  <a:gd name="connsiteX3" fmla="*/ 0 w 912012"/>
                  <a:gd name="connsiteY3" fmla="*/ 0 h 1325866"/>
                  <a:gd name="connsiteX0" fmla="*/ 0 w 912012"/>
                  <a:gd name="connsiteY0" fmla="*/ 0 h 1325866"/>
                  <a:gd name="connsiteX1" fmla="*/ 853808 w 912012"/>
                  <a:gd name="connsiteY1" fmla="*/ 1325866 h 1325866"/>
                  <a:gd name="connsiteX0" fmla="*/ 246446 w 1158458"/>
                  <a:gd name="connsiteY0" fmla="*/ 50414 h 1376280"/>
                  <a:gd name="connsiteX1" fmla="*/ 1158458 w 1158458"/>
                  <a:gd name="connsiteY1" fmla="*/ 1335411 h 1376280"/>
                  <a:gd name="connsiteX2" fmla="*/ 246447 w 1158458"/>
                  <a:gd name="connsiteY2" fmla="*/ 1335411 h 1376280"/>
                  <a:gd name="connsiteX3" fmla="*/ 246446 w 1158458"/>
                  <a:gd name="connsiteY3" fmla="*/ 50414 h 1376280"/>
                  <a:gd name="connsiteX0" fmla="*/ 0 w 1158458"/>
                  <a:gd name="connsiteY0" fmla="*/ 0 h 1376280"/>
                  <a:gd name="connsiteX1" fmla="*/ 1100254 w 1158458"/>
                  <a:gd name="connsiteY1" fmla="*/ 1376280 h 13762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58458" h="1376280" stroke="0" extrusionOk="0">
                    <a:moveTo>
                      <a:pt x="246446" y="50414"/>
                    </a:moveTo>
                    <a:cubicBezTo>
                      <a:pt x="750136" y="50414"/>
                      <a:pt x="1158458" y="625727"/>
                      <a:pt x="1158458" y="1335411"/>
                    </a:cubicBezTo>
                    <a:lnTo>
                      <a:pt x="246447" y="1335411"/>
                    </a:lnTo>
                    <a:cubicBezTo>
                      <a:pt x="246447" y="907079"/>
                      <a:pt x="246446" y="478746"/>
                      <a:pt x="246446" y="50414"/>
                    </a:cubicBezTo>
                    <a:close/>
                  </a:path>
                  <a:path w="1158458" h="1376280" fill="none">
                    <a:moveTo>
                      <a:pt x="0" y="0"/>
                    </a:moveTo>
                    <a:cubicBezTo>
                      <a:pt x="503690" y="0"/>
                      <a:pt x="1100254" y="666596"/>
                      <a:pt x="1100254" y="1376280"/>
                    </a:cubicBezTo>
                  </a:path>
                </a:pathLst>
              </a:cu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5689">
                  <a:ln>
                    <a:solidFill>
                      <a:srgbClr val="6E85B7"/>
                    </a:solidFill>
                  </a:ln>
                </a:endParaRPr>
              </a:p>
            </p:txBody>
          </p:sp>
          <p:sp>
            <p:nvSpPr>
              <p:cNvPr id="37" name="Arc 3">
                <a:extLst>
                  <a:ext uri="{FF2B5EF4-FFF2-40B4-BE49-F238E27FC236}">
                    <a16:creationId xmlns:a16="http://schemas.microsoft.com/office/drawing/2014/main" id="{3100C578-E7DC-F7E2-AE6C-440A7D4A7D82}"/>
                  </a:ext>
                </a:extLst>
              </p:cNvPr>
              <p:cNvSpPr/>
              <p:nvPr/>
            </p:nvSpPr>
            <p:spPr>
              <a:xfrm rot="9405039" flipH="1">
                <a:off x="3194118" y="3803532"/>
                <a:ext cx="966639" cy="1295714"/>
              </a:xfrm>
              <a:custGeom>
                <a:avLst/>
                <a:gdLst>
                  <a:gd name="connsiteX0" fmla="*/ 912011 w 1824023"/>
                  <a:gd name="connsiteY0" fmla="*/ 0 h 2569993"/>
                  <a:gd name="connsiteX1" fmla="*/ 1824023 w 1824023"/>
                  <a:gd name="connsiteY1" fmla="*/ 1284997 h 2569993"/>
                  <a:gd name="connsiteX2" fmla="*/ 912012 w 1824023"/>
                  <a:gd name="connsiteY2" fmla="*/ 1284997 h 2569993"/>
                  <a:gd name="connsiteX3" fmla="*/ 912011 w 1824023"/>
                  <a:gd name="connsiteY3" fmla="*/ 0 h 2569993"/>
                  <a:gd name="connsiteX0" fmla="*/ 912011 w 1824023"/>
                  <a:gd name="connsiteY0" fmla="*/ 0 h 2569993"/>
                  <a:gd name="connsiteX1" fmla="*/ 1824023 w 1824023"/>
                  <a:gd name="connsiteY1" fmla="*/ 1284997 h 2569993"/>
                  <a:gd name="connsiteX0" fmla="*/ 54627 w 966639"/>
                  <a:gd name="connsiteY0" fmla="*/ 0 h 1284997"/>
                  <a:gd name="connsiteX1" fmla="*/ 966639 w 966639"/>
                  <a:gd name="connsiteY1" fmla="*/ 1284997 h 1284997"/>
                  <a:gd name="connsiteX2" fmla="*/ 54628 w 966639"/>
                  <a:gd name="connsiteY2" fmla="*/ 1284997 h 1284997"/>
                  <a:gd name="connsiteX3" fmla="*/ 54627 w 966639"/>
                  <a:gd name="connsiteY3" fmla="*/ 0 h 1284997"/>
                  <a:gd name="connsiteX0" fmla="*/ 0 w 966639"/>
                  <a:gd name="connsiteY0" fmla="*/ 78759 h 1284997"/>
                  <a:gd name="connsiteX1" fmla="*/ 966639 w 966639"/>
                  <a:gd name="connsiteY1" fmla="*/ 1284997 h 1284997"/>
                  <a:gd name="connsiteX0" fmla="*/ 54627 w 966639"/>
                  <a:gd name="connsiteY0" fmla="*/ 0 h 1295714"/>
                  <a:gd name="connsiteX1" fmla="*/ 966639 w 966639"/>
                  <a:gd name="connsiteY1" fmla="*/ 1284997 h 1295714"/>
                  <a:gd name="connsiteX2" fmla="*/ 54628 w 966639"/>
                  <a:gd name="connsiteY2" fmla="*/ 1284997 h 1295714"/>
                  <a:gd name="connsiteX3" fmla="*/ 54627 w 966639"/>
                  <a:gd name="connsiteY3" fmla="*/ 0 h 1295714"/>
                  <a:gd name="connsiteX0" fmla="*/ 0 w 966639"/>
                  <a:gd name="connsiteY0" fmla="*/ 78759 h 1295714"/>
                  <a:gd name="connsiteX1" fmla="*/ 915954 w 966639"/>
                  <a:gd name="connsiteY1" fmla="*/ 1295714 h 1295714"/>
                  <a:gd name="connsiteX0" fmla="*/ 54627 w 966639"/>
                  <a:gd name="connsiteY0" fmla="*/ 0 h 1295714"/>
                  <a:gd name="connsiteX1" fmla="*/ 966639 w 966639"/>
                  <a:gd name="connsiteY1" fmla="*/ 1284997 h 1295714"/>
                  <a:gd name="connsiteX2" fmla="*/ 54628 w 966639"/>
                  <a:gd name="connsiteY2" fmla="*/ 1284997 h 1295714"/>
                  <a:gd name="connsiteX3" fmla="*/ 54627 w 966639"/>
                  <a:gd name="connsiteY3" fmla="*/ 0 h 1295714"/>
                  <a:gd name="connsiteX0" fmla="*/ 0 w 966639"/>
                  <a:gd name="connsiteY0" fmla="*/ 78759 h 1295714"/>
                  <a:gd name="connsiteX1" fmla="*/ 915954 w 966639"/>
                  <a:gd name="connsiteY1" fmla="*/ 1295714 h 1295714"/>
                  <a:gd name="connsiteX0" fmla="*/ 54627 w 966639"/>
                  <a:gd name="connsiteY0" fmla="*/ 0 h 1295714"/>
                  <a:gd name="connsiteX1" fmla="*/ 966639 w 966639"/>
                  <a:gd name="connsiteY1" fmla="*/ 1284997 h 1295714"/>
                  <a:gd name="connsiteX2" fmla="*/ 54628 w 966639"/>
                  <a:gd name="connsiteY2" fmla="*/ 1284997 h 1295714"/>
                  <a:gd name="connsiteX3" fmla="*/ 54627 w 966639"/>
                  <a:gd name="connsiteY3" fmla="*/ 0 h 1295714"/>
                  <a:gd name="connsiteX0" fmla="*/ 0 w 966639"/>
                  <a:gd name="connsiteY0" fmla="*/ 78759 h 1295714"/>
                  <a:gd name="connsiteX1" fmla="*/ 915954 w 966639"/>
                  <a:gd name="connsiteY1" fmla="*/ 1295714 h 1295714"/>
                  <a:gd name="connsiteX0" fmla="*/ 54627 w 966639"/>
                  <a:gd name="connsiteY0" fmla="*/ 0 h 1295714"/>
                  <a:gd name="connsiteX1" fmla="*/ 966639 w 966639"/>
                  <a:gd name="connsiteY1" fmla="*/ 1284997 h 1295714"/>
                  <a:gd name="connsiteX2" fmla="*/ 54628 w 966639"/>
                  <a:gd name="connsiteY2" fmla="*/ 1284997 h 1295714"/>
                  <a:gd name="connsiteX3" fmla="*/ 54627 w 966639"/>
                  <a:gd name="connsiteY3" fmla="*/ 0 h 1295714"/>
                  <a:gd name="connsiteX0" fmla="*/ 0 w 966639"/>
                  <a:gd name="connsiteY0" fmla="*/ 78759 h 1295714"/>
                  <a:gd name="connsiteX1" fmla="*/ 915954 w 966639"/>
                  <a:gd name="connsiteY1" fmla="*/ 1295714 h 12957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66639" h="1295714" stroke="0" extrusionOk="0">
                    <a:moveTo>
                      <a:pt x="54627" y="0"/>
                    </a:moveTo>
                    <a:cubicBezTo>
                      <a:pt x="558317" y="0"/>
                      <a:pt x="966639" y="575313"/>
                      <a:pt x="966639" y="1284997"/>
                    </a:cubicBezTo>
                    <a:lnTo>
                      <a:pt x="54628" y="1284997"/>
                    </a:lnTo>
                    <a:cubicBezTo>
                      <a:pt x="54628" y="856665"/>
                      <a:pt x="54627" y="428332"/>
                      <a:pt x="54627" y="0"/>
                    </a:cubicBezTo>
                    <a:close/>
                  </a:path>
                  <a:path w="966639" h="1295714" fill="none">
                    <a:moveTo>
                      <a:pt x="0" y="78759"/>
                    </a:moveTo>
                    <a:cubicBezTo>
                      <a:pt x="517172" y="238836"/>
                      <a:pt x="859945" y="610093"/>
                      <a:pt x="915954" y="1295714"/>
                    </a:cubicBezTo>
                  </a:path>
                </a:pathLst>
              </a:cu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5689">
                  <a:ln>
                    <a:solidFill>
                      <a:srgbClr val="6E85B7"/>
                    </a:solidFill>
                  </a:ln>
                </a:endParaRPr>
              </a:p>
            </p:txBody>
          </p:sp>
        </p:grp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E350F38F-629B-C5BA-F6C7-E5A408C13059}"/>
              </a:ext>
            </a:extLst>
          </p:cNvPr>
          <p:cNvSpPr txBox="1"/>
          <p:nvPr/>
        </p:nvSpPr>
        <p:spPr>
          <a:xfrm>
            <a:off x="935145" y="2467415"/>
            <a:ext cx="868405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base"/>
            <a:r>
              <a:rPr lang="en-ID" sz="2800" dirty="0" err="1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Berdasar</a:t>
            </a:r>
            <a:r>
              <a:rPr lang="en-ID" sz="2800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2800" dirty="0" err="1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komponen</a:t>
            </a:r>
            <a:r>
              <a:rPr lang="en-ID" sz="2800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2800" dirty="0" err="1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penyusunnya</a:t>
            </a:r>
            <a:r>
              <a:rPr lang="en-ID" sz="2800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:</a:t>
            </a:r>
          </a:p>
          <a:p>
            <a:pPr algn="just" fontAlgn="base"/>
            <a:r>
              <a:rPr lang="en-ID" sz="2800" dirty="0" err="1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Warna</a:t>
            </a:r>
            <a:r>
              <a:rPr lang="en-ID" sz="2800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2800" dirty="0" err="1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analogus</a:t>
            </a:r>
            <a:r>
              <a:rPr lang="en-ID" sz="2800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2800" dirty="0" err="1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adalah</a:t>
            </a:r>
            <a:r>
              <a:rPr lang="en-ID" sz="2800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2800" dirty="0" err="1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warna</a:t>
            </a:r>
            <a:r>
              <a:rPr lang="en-ID" sz="2800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yang </a:t>
            </a:r>
            <a:r>
              <a:rPr lang="en-ID" sz="2800" dirty="0" err="1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letaknya</a:t>
            </a:r>
            <a:r>
              <a:rPr lang="en-ID" sz="2800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2800" dirty="0" err="1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berdampingan</a:t>
            </a:r>
            <a:r>
              <a:rPr lang="en-ID" sz="2800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, pada chroma </a:t>
            </a:r>
            <a:r>
              <a:rPr lang="en-ID" sz="2800" dirty="0" err="1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warna</a:t>
            </a:r>
            <a:r>
              <a:rPr lang="en-ID" sz="2800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2800" dirty="0" err="1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ditunjukkan</a:t>
            </a:r>
            <a:r>
              <a:rPr lang="en-ID" sz="2800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oleh garis </a:t>
            </a:r>
            <a:r>
              <a:rPr lang="en-ID" sz="2800" dirty="0" err="1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biru</a:t>
            </a:r>
            <a:r>
              <a:rPr lang="en-ID" sz="2800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</a:p>
          <a:p>
            <a:pPr algn="just" fontAlgn="base"/>
            <a:endParaRPr lang="en-ID" sz="2800" dirty="0">
              <a:solidFill>
                <a:srgbClr val="6E85B7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algn="just" fontAlgn="base"/>
            <a:r>
              <a:rPr lang="en-ID" sz="2800" dirty="0" err="1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Warna</a:t>
            </a:r>
            <a:r>
              <a:rPr lang="en-ID" sz="2800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2800" dirty="0" err="1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komplementer</a:t>
            </a:r>
            <a:r>
              <a:rPr lang="en-ID" sz="2800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2800" dirty="0" err="1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adalah</a:t>
            </a:r>
            <a:r>
              <a:rPr lang="en-ID" sz="2800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2800" dirty="0" err="1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warna</a:t>
            </a:r>
            <a:r>
              <a:rPr lang="en-ID" sz="2800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yang </a:t>
            </a:r>
            <a:r>
              <a:rPr lang="en-ID" sz="2800" dirty="0" err="1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berkesan</a:t>
            </a:r>
            <a:r>
              <a:rPr lang="en-ID" sz="2800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2800" dirty="0" err="1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berlawanan</a:t>
            </a:r>
            <a:r>
              <a:rPr lang="en-ID" sz="2800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, pada chroma </a:t>
            </a:r>
            <a:r>
              <a:rPr lang="en-ID" sz="2800" dirty="0" err="1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ditunjukkan</a:t>
            </a:r>
            <a:r>
              <a:rPr lang="en-ID" sz="2800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2800" dirty="0" err="1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dengan</a:t>
            </a:r>
            <a:r>
              <a:rPr lang="en-ID" sz="2800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2800" dirty="0" err="1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tanda</a:t>
            </a:r>
            <a:r>
              <a:rPr lang="en-ID" sz="2800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2800" dirty="0" err="1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panah</a:t>
            </a:r>
            <a:r>
              <a:rPr lang="en-ID" sz="2800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2800" dirty="0" err="1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putih</a:t>
            </a:r>
            <a:r>
              <a:rPr lang="en-ID" sz="2800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</a:p>
          <a:p>
            <a:pPr algn="just" fontAlgn="base"/>
            <a:endParaRPr lang="en-ID" sz="2800" dirty="0">
              <a:solidFill>
                <a:srgbClr val="6E85B7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74471B9-1291-0755-12DA-8E80A37C1CB9}"/>
              </a:ext>
            </a:extLst>
          </p:cNvPr>
          <p:cNvSpPr txBox="1"/>
          <p:nvPr/>
        </p:nvSpPr>
        <p:spPr>
          <a:xfrm flipH="1">
            <a:off x="5257827" y="1261484"/>
            <a:ext cx="57403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err="1">
                <a:solidFill>
                  <a:schemeClr val="bg1"/>
                </a:solidFill>
                <a:latin typeface="Mystical Woods Rough Script" panose="02000500000000000000" pitchFamily="2" charset="0"/>
              </a:rPr>
              <a:t>Jenis-Jenis</a:t>
            </a:r>
            <a:r>
              <a:rPr lang="en-US" sz="4400" dirty="0">
                <a:solidFill>
                  <a:schemeClr val="bg1"/>
                </a:solidFill>
                <a:latin typeface="Mystical Woods Rough Script" panose="02000500000000000000" pitchFamily="2" charset="0"/>
              </a:rPr>
              <a:t> </a:t>
            </a:r>
            <a:r>
              <a:rPr lang="en-US" sz="4400" dirty="0" err="1">
                <a:solidFill>
                  <a:schemeClr val="bg1"/>
                </a:solidFill>
                <a:latin typeface="Mystical Woods Rough Script" panose="02000500000000000000" pitchFamily="2" charset="0"/>
              </a:rPr>
              <a:t>Warna</a:t>
            </a:r>
            <a:endParaRPr lang="en-US" sz="4400" dirty="0">
              <a:solidFill>
                <a:schemeClr val="bg1"/>
              </a:solidFill>
              <a:latin typeface="Mystical Woods Rough Script" panose="02000500000000000000" pitchFamily="2" charset="0"/>
            </a:endParaRPr>
          </a:p>
        </p:txBody>
      </p:sp>
      <p:pic>
        <p:nvPicPr>
          <p:cNvPr id="6" name="Picture 5" descr="A screenshot of a computer&#10;&#10;Description automatically generated with medium confidence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1E81FB7D-8873-57DF-A2D6-3DC5B153E90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27" t="46484" r="39263" b="37801"/>
          <a:stretch/>
        </p:blipFill>
        <p:spPr>
          <a:xfrm>
            <a:off x="14843359" y="7776093"/>
            <a:ext cx="902317" cy="821413"/>
          </a:xfrm>
          <a:prstGeom prst="rect">
            <a:avLst/>
          </a:prstGeom>
        </p:spPr>
      </p:pic>
      <p:pic>
        <p:nvPicPr>
          <p:cNvPr id="11" name="Picture 10" descr="A screenshot of a computer&#10;&#10;Description automatically generated with medium confidence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7199A85C-28D4-0F91-2BE4-DB5AA1B8ED1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580" t="60815" r="18572" b="25185"/>
          <a:stretch/>
        </p:blipFill>
        <p:spPr>
          <a:xfrm>
            <a:off x="431094" y="7776093"/>
            <a:ext cx="1008099" cy="731813"/>
          </a:xfrm>
          <a:prstGeom prst="rect">
            <a:avLst/>
          </a:prstGeom>
        </p:spPr>
      </p:pic>
      <p:pic>
        <p:nvPicPr>
          <p:cNvPr id="13" name="Picture 12" descr="A screenshot of a computer&#10;&#10;Description automatically generated with medium confidence">
            <a:hlinkClick r:id="rId7" action="ppaction://hlinksldjump"/>
            <a:extLst>
              <a:ext uri="{FF2B5EF4-FFF2-40B4-BE49-F238E27FC236}">
                <a16:creationId xmlns:a16="http://schemas.microsoft.com/office/drawing/2014/main" id="{4E07D2DF-73C7-506F-6C97-F7C76AE9C52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96" t="24333" r="78036" b="61667"/>
          <a:stretch/>
        </p:blipFill>
        <p:spPr>
          <a:xfrm>
            <a:off x="418100" y="214798"/>
            <a:ext cx="986325" cy="999940"/>
          </a:xfrm>
          <a:prstGeom prst="rect">
            <a:avLst/>
          </a:prstGeom>
        </p:spPr>
      </p:pic>
      <p:pic>
        <p:nvPicPr>
          <p:cNvPr id="14" name="Picture 13" descr="Graphical user interface, application&#10;&#10;Description automatically generated">
            <a:hlinkClick r:id="rId8" action="ppaction://hlinksldjump"/>
            <a:extLst>
              <a:ext uri="{FF2B5EF4-FFF2-40B4-BE49-F238E27FC236}">
                <a16:creationId xmlns:a16="http://schemas.microsoft.com/office/drawing/2014/main" id="{9043A4CE-B198-A071-009C-E7FE8A679A75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463" t="68635" r="45769" b="15650"/>
          <a:stretch/>
        </p:blipFill>
        <p:spPr>
          <a:xfrm>
            <a:off x="14894559" y="0"/>
            <a:ext cx="986325" cy="112237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011287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Char"/>
      </p:transition>
    </mc:Choice>
    <mc:Fallback xmlns="">
      <p:transition spd="slow" advClick="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Action Button: Blank 12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1D7A2AF6-2D0A-8740-E107-E1C836547D2F}"/>
              </a:ext>
            </a:extLst>
          </p:cNvPr>
          <p:cNvSpPr/>
          <p:nvPr/>
        </p:nvSpPr>
        <p:spPr>
          <a:xfrm>
            <a:off x="544286" y="2241063"/>
            <a:ext cx="15174679" cy="5535030"/>
          </a:xfrm>
          <a:prstGeom prst="actionButtonBlank">
            <a:avLst/>
          </a:prstGeom>
          <a:solidFill>
            <a:schemeClr val="bg1">
              <a:alpha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254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 fontAlgn="base"/>
            <a:endParaRPr lang="en-US" sz="5689" dirty="0">
              <a:solidFill>
                <a:srgbClr val="6E85B7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03F4563-F61D-CB78-7C20-BB131A446ED4}"/>
              </a:ext>
            </a:extLst>
          </p:cNvPr>
          <p:cNvSpPr txBox="1"/>
          <p:nvPr/>
        </p:nvSpPr>
        <p:spPr>
          <a:xfrm>
            <a:off x="751820" y="2379671"/>
            <a:ext cx="8874767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base"/>
            <a:r>
              <a:rPr lang="en-ID" sz="2800" dirty="0" err="1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Berdasar</a:t>
            </a:r>
            <a:r>
              <a:rPr lang="en-ID" sz="2800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2800" dirty="0" err="1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komponen</a:t>
            </a:r>
            <a:r>
              <a:rPr lang="en-ID" sz="2800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2800" dirty="0" err="1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penyusunnya</a:t>
            </a:r>
            <a:r>
              <a:rPr lang="en-ID" sz="2800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:</a:t>
            </a:r>
          </a:p>
          <a:p>
            <a:pPr algn="just" fontAlgn="base"/>
            <a:r>
              <a:rPr lang="en-ID" sz="2800" dirty="0" err="1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Warna</a:t>
            </a:r>
            <a:r>
              <a:rPr lang="en-ID" sz="2800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2800" dirty="0" err="1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hangat</a:t>
            </a:r>
            <a:r>
              <a:rPr lang="en-ID" sz="2800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2800" dirty="0" err="1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adalah</a:t>
            </a:r>
            <a:r>
              <a:rPr lang="en-ID" sz="2800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2800" dirty="0" err="1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kelompok</a:t>
            </a:r>
            <a:r>
              <a:rPr lang="en-ID" sz="2800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2800" dirty="0" err="1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warna</a:t>
            </a:r>
            <a:r>
              <a:rPr lang="en-ID" sz="2800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2800" dirty="0" err="1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dari</a:t>
            </a:r>
            <a:r>
              <a:rPr lang="en-ID" sz="2800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2800" dirty="0" err="1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merah</a:t>
            </a:r>
            <a:r>
              <a:rPr lang="en-ID" sz="2800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2800" dirty="0" err="1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hingga</a:t>
            </a:r>
            <a:r>
              <a:rPr lang="en-ID" sz="2800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2800" dirty="0" err="1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kuning</a:t>
            </a:r>
            <a:r>
              <a:rPr lang="en-ID" sz="2800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, </a:t>
            </a:r>
            <a:r>
              <a:rPr lang="en-ID" sz="2800" dirty="0" err="1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ditunjukkan</a:t>
            </a:r>
            <a:r>
              <a:rPr lang="en-ID" sz="2800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2800" dirty="0" err="1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dengan</a:t>
            </a:r>
            <a:r>
              <a:rPr lang="en-ID" sz="2800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garis </a:t>
            </a:r>
            <a:r>
              <a:rPr lang="en-ID" sz="2800" dirty="0" err="1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melengkung</a:t>
            </a:r>
            <a:r>
              <a:rPr lang="en-ID" sz="2800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2800" dirty="0" err="1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jingga</a:t>
            </a:r>
            <a:r>
              <a:rPr lang="en-ID" sz="2800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</a:p>
          <a:p>
            <a:pPr algn="just" fontAlgn="base"/>
            <a:endParaRPr lang="en-ID" sz="2800" dirty="0">
              <a:solidFill>
                <a:srgbClr val="6E85B7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algn="just" fontAlgn="base"/>
            <a:r>
              <a:rPr lang="en-ID" sz="2800" dirty="0" err="1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Warna</a:t>
            </a:r>
            <a:r>
              <a:rPr lang="en-ID" sz="2800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2800" dirty="0" err="1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dingin</a:t>
            </a:r>
            <a:r>
              <a:rPr lang="en-ID" sz="2800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2800" dirty="0" err="1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adalah</a:t>
            </a:r>
            <a:r>
              <a:rPr lang="en-ID" sz="2800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2800" dirty="0" err="1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kelompok</a:t>
            </a:r>
            <a:r>
              <a:rPr lang="en-ID" sz="2800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2800" dirty="0" err="1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warna</a:t>
            </a:r>
            <a:r>
              <a:rPr lang="en-ID" sz="2800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2800" dirty="0" err="1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dari</a:t>
            </a:r>
            <a:r>
              <a:rPr lang="en-ID" sz="2800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2800" dirty="0" err="1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hijau</a:t>
            </a:r>
            <a:r>
              <a:rPr lang="en-ID" sz="2800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2800" dirty="0" err="1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hingga</a:t>
            </a:r>
            <a:r>
              <a:rPr lang="en-ID" sz="2800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2800" dirty="0" err="1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ungu</a:t>
            </a:r>
            <a:r>
              <a:rPr lang="en-ID" sz="2800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, </a:t>
            </a:r>
            <a:r>
              <a:rPr lang="en-ID" sz="2800" dirty="0" err="1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ditunjukkan</a:t>
            </a:r>
            <a:r>
              <a:rPr lang="en-ID" sz="2800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2800" dirty="0" err="1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dengan</a:t>
            </a:r>
            <a:r>
              <a:rPr lang="en-ID" sz="2800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garis </a:t>
            </a:r>
            <a:r>
              <a:rPr lang="en-ID" sz="2800" dirty="0" err="1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melengkung</a:t>
            </a:r>
            <a:r>
              <a:rPr lang="en-ID" sz="2800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2800" dirty="0" err="1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biru</a:t>
            </a:r>
            <a:r>
              <a:rPr lang="en-ID" sz="2800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</a:p>
          <a:p>
            <a:pPr algn="just" fontAlgn="base"/>
            <a:endParaRPr lang="en-ID" sz="2800" dirty="0">
              <a:solidFill>
                <a:srgbClr val="6E85B7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algn="just" fontAlgn="base"/>
            <a:r>
              <a:rPr lang="en-ID" sz="2800" dirty="0" err="1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Warna</a:t>
            </a:r>
            <a:r>
              <a:rPr lang="en-ID" sz="2800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2800" dirty="0" err="1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netral</a:t>
            </a:r>
            <a:r>
              <a:rPr lang="en-ID" sz="2800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2800" dirty="0" err="1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adalah</a:t>
            </a:r>
            <a:r>
              <a:rPr lang="en-ID" sz="2800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2800" dirty="0" err="1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gabungan</a:t>
            </a:r>
            <a:r>
              <a:rPr lang="en-ID" sz="2800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2800" dirty="0" err="1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dari</a:t>
            </a:r>
            <a:r>
              <a:rPr lang="en-ID" sz="2800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primer, </a:t>
            </a:r>
            <a:r>
              <a:rPr lang="en-ID" sz="2800" dirty="0" err="1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sekunder</a:t>
            </a:r>
            <a:r>
              <a:rPr lang="en-ID" sz="2800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, dan </a:t>
            </a:r>
            <a:r>
              <a:rPr lang="en-ID" sz="2800" dirty="0" err="1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tersier</a:t>
            </a:r>
            <a:r>
              <a:rPr lang="en-ID" sz="2800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D861A2B-011C-E986-EE5A-481B3FD5B679}"/>
              </a:ext>
            </a:extLst>
          </p:cNvPr>
          <p:cNvGrpSpPr/>
          <p:nvPr/>
        </p:nvGrpSpPr>
        <p:grpSpPr>
          <a:xfrm>
            <a:off x="10175447" y="2029058"/>
            <a:ext cx="4698716" cy="5535030"/>
            <a:chOff x="4071937" y="-1488053"/>
            <a:chExt cx="8105406" cy="9548070"/>
          </a:xfrm>
        </p:grpSpPr>
        <p:pic>
          <p:nvPicPr>
            <p:cNvPr id="27" name="Picture 26" descr="Chart, icon, pie chart&#10;&#10;Description automatically generated">
              <a:extLst>
                <a:ext uri="{FF2B5EF4-FFF2-40B4-BE49-F238E27FC236}">
                  <a16:creationId xmlns:a16="http://schemas.microsoft.com/office/drawing/2014/main" id="{5DA17820-1E25-202C-010F-6FF87DC9755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71937" y="-774043"/>
              <a:ext cx="8105406" cy="8110197"/>
            </a:xfrm>
            <a:prstGeom prst="rect">
              <a:avLst/>
            </a:prstGeom>
          </p:spPr>
        </p:pic>
        <p:sp>
          <p:nvSpPr>
            <p:cNvPr id="29" name="Arc 1">
              <a:extLst>
                <a:ext uri="{FF2B5EF4-FFF2-40B4-BE49-F238E27FC236}">
                  <a16:creationId xmlns:a16="http://schemas.microsoft.com/office/drawing/2014/main" id="{4787D7C6-368E-DAF9-662C-0EC21724C4F4}"/>
                </a:ext>
              </a:extLst>
            </p:cNvPr>
            <p:cNvSpPr/>
            <p:nvPr/>
          </p:nvSpPr>
          <p:spPr>
            <a:xfrm rot="18481116">
              <a:off x="5240821" y="-1836761"/>
              <a:ext cx="6461911" cy="7159328"/>
            </a:xfrm>
            <a:custGeom>
              <a:avLst/>
              <a:gdLst>
                <a:gd name="connsiteX0" fmla="*/ 912011 w 1824023"/>
                <a:gd name="connsiteY0" fmla="*/ 0 h 2569993"/>
                <a:gd name="connsiteX1" fmla="*/ 1824023 w 1824023"/>
                <a:gd name="connsiteY1" fmla="*/ 1284997 h 2569993"/>
                <a:gd name="connsiteX2" fmla="*/ 912012 w 1824023"/>
                <a:gd name="connsiteY2" fmla="*/ 1284997 h 2569993"/>
                <a:gd name="connsiteX3" fmla="*/ 912011 w 1824023"/>
                <a:gd name="connsiteY3" fmla="*/ 0 h 2569993"/>
                <a:gd name="connsiteX0" fmla="*/ 912011 w 1824023"/>
                <a:gd name="connsiteY0" fmla="*/ 0 h 2569993"/>
                <a:gd name="connsiteX1" fmla="*/ 1824023 w 1824023"/>
                <a:gd name="connsiteY1" fmla="*/ 1284997 h 2569993"/>
                <a:gd name="connsiteX0" fmla="*/ 0 w 912012"/>
                <a:gd name="connsiteY0" fmla="*/ 0 h 1325866"/>
                <a:gd name="connsiteX1" fmla="*/ 912012 w 912012"/>
                <a:gd name="connsiteY1" fmla="*/ 1284997 h 1325866"/>
                <a:gd name="connsiteX2" fmla="*/ 1 w 912012"/>
                <a:gd name="connsiteY2" fmla="*/ 1284997 h 1325866"/>
                <a:gd name="connsiteX3" fmla="*/ 0 w 912012"/>
                <a:gd name="connsiteY3" fmla="*/ 0 h 1325866"/>
                <a:gd name="connsiteX0" fmla="*/ 0 w 912012"/>
                <a:gd name="connsiteY0" fmla="*/ 0 h 1325866"/>
                <a:gd name="connsiteX1" fmla="*/ 853808 w 912012"/>
                <a:gd name="connsiteY1" fmla="*/ 1325866 h 1325866"/>
                <a:gd name="connsiteX0" fmla="*/ 246446 w 1158458"/>
                <a:gd name="connsiteY0" fmla="*/ 50414 h 1376280"/>
                <a:gd name="connsiteX1" fmla="*/ 1158458 w 1158458"/>
                <a:gd name="connsiteY1" fmla="*/ 1335411 h 1376280"/>
                <a:gd name="connsiteX2" fmla="*/ 246447 w 1158458"/>
                <a:gd name="connsiteY2" fmla="*/ 1335411 h 1376280"/>
                <a:gd name="connsiteX3" fmla="*/ 246446 w 1158458"/>
                <a:gd name="connsiteY3" fmla="*/ 50414 h 1376280"/>
                <a:gd name="connsiteX0" fmla="*/ 0 w 1158458"/>
                <a:gd name="connsiteY0" fmla="*/ 0 h 1376280"/>
                <a:gd name="connsiteX1" fmla="*/ 1100254 w 1158458"/>
                <a:gd name="connsiteY1" fmla="*/ 1376280 h 1376280"/>
                <a:gd name="connsiteX0" fmla="*/ 1233138 w 2145150"/>
                <a:gd name="connsiteY0" fmla="*/ 0 h 1325866"/>
                <a:gd name="connsiteX1" fmla="*/ 2145150 w 2145150"/>
                <a:gd name="connsiteY1" fmla="*/ 1284997 h 1325866"/>
                <a:gd name="connsiteX2" fmla="*/ 1233139 w 2145150"/>
                <a:gd name="connsiteY2" fmla="*/ 1284997 h 1325866"/>
                <a:gd name="connsiteX3" fmla="*/ 1233138 w 2145150"/>
                <a:gd name="connsiteY3" fmla="*/ 0 h 1325866"/>
                <a:gd name="connsiteX0" fmla="*/ 0 w 2145150"/>
                <a:gd name="connsiteY0" fmla="*/ 205130 h 1325866"/>
                <a:gd name="connsiteX1" fmla="*/ 2086946 w 2145150"/>
                <a:gd name="connsiteY1" fmla="*/ 1325866 h 1325866"/>
                <a:gd name="connsiteX0" fmla="*/ 1132577 w 2044589"/>
                <a:gd name="connsiteY0" fmla="*/ 0 h 1325866"/>
                <a:gd name="connsiteX1" fmla="*/ 2044589 w 2044589"/>
                <a:gd name="connsiteY1" fmla="*/ 1284997 h 1325866"/>
                <a:gd name="connsiteX2" fmla="*/ 1132578 w 2044589"/>
                <a:gd name="connsiteY2" fmla="*/ 1284997 h 1325866"/>
                <a:gd name="connsiteX3" fmla="*/ 1132577 w 2044589"/>
                <a:gd name="connsiteY3" fmla="*/ 0 h 1325866"/>
                <a:gd name="connsiteX0" fmla="*/ 0 w 2044589"/>
                <a:gd name="connsiteY0" fmla="*/ 152303 h 1325866"/>
                <a:gd name="connsiteX1" fmla="*/ 1986385 w 2044589"/>
                <a:gd name="connsiteY1" fmla="*/ 1325866 h 1325866"/>
                <a:gd name="connsiteX0" fmla="*/ 1132577 w 2044589"/>
                <a:gd name="connsiteY0" fmla="*/ 0 h 2349081"/>
                <a:gd name="connsiteX1" fmla="*/ 2044589 w 2044589"/>
                <a:gd name="connsiteY1" fmla="*/ 1284997 h 2349081"/>
                <a:gd name="connsiteX2" fmla="*/ 1132578 w 2044589"/>
                <a:gd name="connsiteY2" fmla="*/ 1284997 h 2349081"/>
                <a:gd name="connsiteX3" fmla="*/ 1132577 w 2044589"/>
                <a:gd name="connsiteY3" fmla="*/ 0 h 2349081"/>
                <a:gd name="connsiteX0" fmla="*/ 0 w 2044589"/>
                <a:gd name="connsiteY0" fmla="*/ 152303 h 2349081"/>
                <a:gd name="connsiteX1" fmla="*/ 1535383 w 2044589"/>
                <a:gd name="connsiteY1" fmla="*/ 2349081 h 2349081"/>
                <a:gd name="connsiteX0" fmla="*/ 1132577 w 2044589"/>
                <a:gd name="connsiteY0" fmla="*/ 0 h 2349081"/>
                <a:gd name="connsiteX1" fmla="*/ 2044589 w 2044589"/>
                <a:gd name="connsiteY1" fmla="*/ 1284997 h 2349081"/>
                <a:gd name="connsiteX2" fmla="*/ 1132578 w 2044589"/>
                <a:gd name="connsiteY2" fmla="*/ 1284997 h 2349081"/>
                <a:gd name="connsiteX3" fmla="*/ 1132577 w 2044589"/>
                <a:gd name="connsiteY3" fmla="*/ 0 h 2349081"/>
                <a:gd name="connsiteX0" fmla="*/ 0 w 2044589"/>
                <a:gd name="connsiteY0" fmla="*/ 152303 h 2349081"/>
                <a:gd name="connsiteX1" fmla="*/ 1535383 w 2044589"/>
                <a:gd name="connsiteY1" fmla="*/ 2349081 h 2349081"/>
                <a:gd name="connsiteX0" fmla="*/ 1132577 w 2044589"/>
                <a:gd name="connsiteY0" fmla="*/ 0 h 2349081"/>
                <a:gd name="connsiteX1" fmla="*/ 2044589 w 2044589"/>
                <a:gd name="connsiteY1" fmla="*/ 1284997 h 2349081"/>
                <a:gd name="connsiteX2" fmla="*/ 1132578 w 2044589"/>
                <a:gd name="connsiteY2" fmla="*/ 1284997 h 2349081"/>
                <a:gd name="connsiteX3" fmla="*/ 1132577 w 2044589"/>
                <a:gd name="connsiteY3" fmla="*/ 0 h 2349081"/>
                <a:gd name="connsiteX0" fmla="*/ 0 w 2044589"/>
                <a:gd name="connsiteY0" fmla="*/ 152303 h 2349081"/>
                <a:gd name="connsiteX1" fmla="*/ 1535383 w 2044589"/>
                <a:gd name="connsiteY1" fmla="*/ 2349081 h 2349081"/>
                <a:gd name="connsiteX0" fmla="*/ 1132577 w 2044589"/>
                <a:gd name="connsiteY0" fmla="*/ 14666 h 2363747"/>
                <a:gd name="connsiteX1" fmla="*/ 2044589 w 2044589"/>
                <a:gd name="connsiteY1" fmla="*/ 1299663 h 2363747"/>
                <a:gd name="connsiteX2" fmla="*/ 1132578 w 2044589"/>
                <a:gd name="connsiteY2" fmla="*/ 1299663 h 2363747"/>
                <a:gd name="connsiteX3" fmla="*/ 1132577 w 2044589"/>
                <a:gd name="connsiteY3" fmla="*/ 14666 h 2363747"/>
                <a:gd name="connsiteX0" fmla="*/ 0 w 2044589"/>
                <a:gd name="connsiteY0" fmla="*/ 166969 h 2363747"/>
                <a:gd name="connsiteX1" fmla="*/ 1535383 w 2044589"/>
                <a:gd name="connsiteY1" fmla="*/ 2363747 h 2363747"/>
                <a:gd name="connsiteX0" fmla="*/ 1132577 w 2044589"/>
                <a:gd name="connsiteY0" fmla="*/ 16798 h 2365879"/>
                <a:gd name="connsiteX1" fmla="*/ 2044589 w 2044589"/>
                <a:gd name="connsiteY1" fmla="*/ 1301795 h 2365879"/>
                <a:gd name="connsiteX2" fmla="*/ 1132578 w 2044589"/>
                <a:gd name="connsiteY2" fmla="*/ 1301795 h 2365879"/>
                <a:gd name="connsiteX3" fmla="*/ 1132577 w 2044589"/>
                <a:gd name="connsiteY3" fmla="*/ 16798 h 2365879"/>
                <a:gd name="connsiteX0" fmla="*/ 0 w 2044589"/>
                <a:gd name="connsiteY0" fmla="*/ 169101 h 2365879"/>
                <a:gd name="connsiteX1" fmla="*/ 1535383 w 2044589"/>
                <a:gd name="connsiteY1" fmla="*/ 2365879 h 2365879"/>
                <a:gd name="connsiteX0" fmla="*/ 1132577 w 2044589"/>
                <a:gd name="connsiteY0" fmla="*/ 0 h 2349081"/>
                <a:gd name="connsiteX1" fmla="*/ 2044589 w 2044589"/>
                <a:gd name="connsiteY1" fmla="*/ 1284997 h 2349081"/>
                <a:gd name="connsiteX2" fmla="*/ 1132578 w 2044589"/>
                <a:gd name="connsiteY2" fmla="*/ 1284997 h 2349081"/>
                <a:gd name="connsiteX3" fmla="*/ 1132577 w 2044589"/>
                <a:gd name="connsiteY3" fmla="*/ 0 h 2349081"/>
                <a:gd name="connsiteX0" fmla="*/ 0 w 2044589"/>
                <a:gd name="connsiteY0" fmla="*/ 152303 h 2349081"/>
                <a:gd name="connsiteX1" fmla="*/ 1535383 w 2044589"/>
                <a:gd name="connsiteY1" fmla="*/ 2349081 h 2349081"/>
                <a:gd name="connsiteX0" fmla="*/ 1132577 w 2044589"/>
                <a:gd name="connsiteY0" fmla="*/ 0 h 2297273"/>
                <a:gd name="connsiteX1" fmla="*/ 2044589 w 2044589"/>
                <a:gd name="connsiteY1" fmla="*/ 1284997 h 2297273"/>
                <a:gd name="connsiteX2" fmla="*/ 1132578 w 2044589"/>
                <a:gd name="connsiteY2" fmla="*/ 1284997 h 2297273"/>
                <a:gd name="connsiteX3" fmla="*/ 1132577 w 2044589"/>
                <a:gd name="connsiteY3" fmla="*/ 0 h 2297273"/>
                <a:gd name="connsiteX0" fmla="*/ 0 w 2044589"/>
                <a:gd name="connsiteY0" fmla="*/ 152303 h 2297273"/>
                <a:gd name="connsiteX1" fmla="*/ 1585154 w 2044589"/>
                <a:gd name="connsiteY1" fmla="*/ 2297273 h 2297273"/>
                <a:gd name="connsiteX0" fmla="*/ 1132577 w 2044589"/>
                <a:gd name="connsiteY0" fmla="*/ 0 h 2297273"/>
                <a:gd name="connsiteX1" fmla="*/ 2044589 w 2044589"/>
                <a:gd name="connsiteY1" fmla="*/ 1284997 h 2297273"/>
                <a:gd name="connsiteX2" fmla="*/ 1132578 w 2044589"/>
                <a:gd name="connsiteY2" fmla="*/ 1284997 h 2297273"/>
                <a:gd name="connsiteX3" fmla="*/ 1132577 w 2044589"/>
                <a:gd name="connsiteY3" fmla="*/ 0 h 2297273"/>
                <a:gd name="connsiteX0" fmla="*/ 0 w 2044589"/>
                <a:gd name="connsiteY0" fmla="*/ 152303 h 2297273"/>
                <a:gd name="connsiteX1" fmla="*/ 1585154 w 2044589"/>
                <a:gd name="connsiteY1" fmla="*/ 2297273 h 2297273"/>
                <a:gd name="connsiteX0" fmla="*/ 1132577 w 2044589"/>
                <a:gd name="connsiteY0" fmla="*/ 0 h 2297273"/>
                <a:gd name="connsiteX1" fmla="*/ 2044589 w 2044589"/>
                <a:gd name="connsiteY1" fmla="*/ 1284997 h 2297273"/>
                <a:gd name="connsiteX2" fmla="*/ 1132578 w 2044589"/>
                <a:gd name="connsiteY2" fmla="*/ 1284997 h 2297273"/>
                <a:gd name="connsiteX3" fmla="*/ 1132577 w 2044589"/>
                <a:gd name="connsiteY3" fmla="*/ 0 h 2297273"/>
                <a:gd name="connsiteX0" fmla="*/ 0 w 2044589"/>
                <a:gd name="connsiteY0" fmla="*/ 152303 h 2297273"/>
                <a:gd name="connsiteX1" fmla="*/ 1585154 w 2044589"/>
                <a:gd name="connsiteY1" fmla="*/ 2297273 h 2297273"/>
                <a:gd name="connsiteX0" fmla="*/ 1132577 w 2044589"/>
                <a:gd name="connsiteY0" fmla="*/ 0 h 2241244"/>
                <a:gd name="connsiteX1" fmla="*/ 2044589 w 2044589"/>
                <a:gd name="connsiteY1" fmla="*/ 1284997 h 2241244"/>
                <a:gd name="connsiteX2" fmla="*/ 1132578 w 2044589"/>
                <a:gd name="connsiteY2" fmla="*/ 1284997 h 2241244"/>
                <a:gd name="connsiteX3" fmla="*/ 1132577 w 2044589"/>
                <a:gd name="connsiteY3" fmla="*/ 0 h 2241244"/>
                <a:gd name="connsiteX0" fmla="*/ 0 w 2044589"/>
                <a:gd name="connsiteY0" fmla="*/ 152303 h 2241244"/>
                <a:gd name="connsiteX1" fmla="*/ 1541350 w 2044589"/>
                <a:gd name="connsiteY1" fmla="*/ 2241244 h 2241244"/>
                <a:gd name="connsiteX0" fmla="*/ 1132577 w 2044589"/>
                <a:gd name="connsiteY0" fmla="*/ 0 h 2241244"/>
                <a:gd name="connsiteX1" fmla="*/ 2044589 w 2044589"/>
                <a:gd name="connsiteY1" fmla="*/ 1284997 h 2241244"/>
                <a:gd name="connsiteX2" fmla="*/ 1132578 w 2044589"/>
                <a:gd name="connsiteY2" fmla="*/ 1284997 h 2241244"/>
                <a:gd name="connsiteX3" fmla="*/ 1132577 w 2044589"/>
                <a:gd name="connsiteY3" fmla="*/ 0 h 2241244"/>
                <a:gd name="connsiteX0" fmla="*/ 0 w 2044589"/>
                <a:gd name="connsiteY0" fmla="*/ 152303 h 2241244"/>
                <a:gd name="connsiteX1" fmla="*/ 1541350 w 2044589"/>
                <a:gd name="connsiteY1" fmla="*/ 2241244 h 2241244"/>
                <a:gd name="connsiteX0" fmla="*/ 1132577 w 2044589"/>
                <a:gd name="connsiteY0" fmla="*/ 0 h 2241244"/>
                <a:gd name="connsiteX1" fmla="*/ 2044589 w 2044589"/>
                <a:gd name="connsiteY1" fmla="*/ 1284997 h 2241244"/>
                <a:gd name="connsiteX2" fmla="*/ 1132578 w 2044589"/>
                <a:gd name="connsiteY2" fmla="*/ 1284997 h 2241244"/>
                <a:gd name="connsiteX3" fmla="*/ 1132577 w 2044589"/>
                <a:gd name="connsiteY3" fmla="*/ 0 h 2241244"/>
                <a:gd name="connsiteX0" fmla="*/ 0 w 2044589"/>
                <a:gd name="connsiteY0" fmla="*/ 152303 h 2241244"/>
                <a:gd name="connsiteX1" fmla="*/ 1541350 w 2044589"/>
                <a:gd name="connsiteY1" fmla="*/ 2241244 h 2241244"/>
                <a:gd name="connsiteX0" fmla="*/ 1132577 w 2044589"/>
                <a:gd name="connsiteY0" fmla="*/ 0 h 2265256"/>
                <a:gd name="connsiteX1" fmla="*/ 2044589 w 2044589"/>
                <a:gd name="connsiteY1" fmla="*/ 1284997 h 2265256"/>
                <a:gd name="connsiteX2" fmla="*/ 1132578 w 2044589"/>
                <a:gd name="connsiteY2" fmla="*/ 1284997 h 2265256"/>
                <a:gd name="connsiteX3" fmla="*/ 1132577 w 2044589"/>
                <a:gd name="connsiteY3" fmla="*/ 0 h 2265256"/>
                <a:gd name="connsiteX0" fmla="*/ 0 w 2044589"/>
                <a:gd name="connsiteY0" fmla="*/ 152303 h 2265256"/>
                <a:gd name="connsiteX1" fmla="*/ 1560122 w 2044589"/>
                <a:gd name="connsiteY1" fmla="*/ 2265256 h 2265256"/>
                <a:gd name="connsiteX0" fmla="*/ 1132577 w 2044589"/>
                <a:gd name="connsiteY0" fmla="*/ 0 h 2265256"/>
                <a:gd name="connsiteX1" fmla="*/ 2044589 w 2044589"/>
                <a:gd name="connsiteY1" fmla="*/ 1284997 h 2265256"/>
                <a:gd name="connsiteX2" fmla="*/ 1132578 w 2044589"/>
                <a:gd name="connsiteY2" fmla="*/ 1284997 h 2265256"/>
                <a:gd name="connsiteX3" fmla="*/ 1132577 w 2044589"/>
                <a:gd name="connsiteY3" fmla="*/ 0 h 2265256"/>
                <a:gd name="connsiteX0" fmla="*/ 0 w 2044589"/>
                <a:gd name="connsiteY0" fmla="*/ 152303 h 2265256"/>
                <a:gd name="connsiteX1" fmla="*/ 1560122 w 2044589"/>
                <a:gd name="connsiteY1" fmla="*/ 2265256 h 2265256"/>
                <a:gd name="connsiteX0" fmla="*/ 1132577 w 2044589"/>
                <a:gd name="connsiteY0" fmla="*/ 0 h 2265256"/>
                <a:gd name="connsiteX1" fmla="*/ 2044589 w 2044589"/>
                <a:gd name="connsiteY1" fmla="*/ 1284997 h 2265256"/>
                <a:gd name="connsiteX2" fmla="*/ 1132578 w 2044589"/>
                <a:gd name="connsiteY2" fmla="*/ 1284997 h 2265256"/>
                <a:gd name="connsiteX3" fmla="*/ 1132577 w 2044589"/>
                <a:gd name="connsiteY3" fmla="*/ 0 h 2265256"/>
                <a:gd name="connsiteX0" fmla="*/ 0 w 2044589"/>
                <a:gd name="connsiteY0" fmla="*/ 152303 h 2265256"/>
                <a:gd name="connsiteX1" fmla="*/ 1560122 w 2044589"/>
                <a:gd name="connsiteY1" fmla="*/ 2265256 h 2265256"/>
                <a:gd name="connsiteX0" fmla="*/ 1132577 w 2044589"/>
                <a:gd name="connsiteY0" fmla="*/ 0 h 2265256"/>
                <a:gd name="connsiteX1" fmla="*/ 2044589 w 2044589"/>
                <a:gd name="connsiteY1" fmla="*/ 1284997 h 2265256"/>
                <a:gd name="connsiteX2" fmla="*/ 1132578 w 2044589"/>
                <a:gd name="connsiteY2" fmla="*/ 1284997 h 2265256"/>
                <a:gd name="connsiteX3" fmla="*/ 1132577 w 2044589"/>
                <a:gd name="connsiteY3" fmla="*/ 0 h 2265256"/>
                <a:gd name="connsiteX0" fmla="*/ 0 w 2044589"/>
                <a:gd name="connsiteY0" fmla="*/ 152303 h 2265256"/>
                <a:gd name="connsiteX1" fmla="*/ 1560122 w 2044589"/>
                <a:gd name="connsiteY1" fmla="*/ 2265256 h 2265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44589" h="2265256" stroke="0" extrusionOk="0">
                  <a:moveTo>
                    <a:pt x="1132577" y="0"/>
                  </a:moveTo>
                  <a:cubicBezTo>
                    <a:pt x="1636267" y="0"/>
                    <a:pt x="2044589" y="575313"/>
                    <a:pt x="2044589" y="1284997"/>
                  </a:cubicBezTo>
                  <a:lnTo>
                    <a:pt x="1132578" y="1284997"/>
                  </a:lnTo>
                  <a:cubicBezTo>
                    <a:pt x="1132578" y="856665"/>
                    <a:pt x="1132577" y="428332"/>
                    <a:pt x="1132577" y="0"/>
                  </a:cubicBezTo>
                  <a:close/>
                </a:path>
                <a:path w="2044589" h="2265256" fill="none">
                  <a:moveTo>
                    <a:pt x="0" y="152303"/>
                  </a:moveTo>
                  <a:cubicBezTo>
                    <a:pt x="1173274" y="-409874"/>
                    <a:pt x="2540412" y="879448"/>
                    <a:pt x="1560122" y="2265256"/>
                  </a:cubicBezTo>
                </a:path>
              </a:pathLst>
            </a:cu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5689" dirty="0">
                <a:ln>
                  <a:solidFill>
                    <a:srgbClr val="6E85B7"/>
                  </a:solidFill>
                </a:ln>
              </a:endParaRPr>
            </a:p>
          </p:txBody>
        </p:sp>
        <p:sp>
          <p:nvSpPr>
            <p:cNvPr id="30" name="Arc 1">
              <a:extLst>
                <a:ext uri="{FF2B5EF4-FFF2-40B4-BE49-F238E27FC236}">
                  <a16:creationId xmlns:a16="http://schemas.microsoft.com/office/drawing/2014/main" id="{AE4F3C32-D2FE-EFC3-F298-04DDBF63A377}"/>
                </a:ext>
              </a:extLst>
            </p:cNvPr>
            <p:cNvSpPr/>
            <p:nvPr/>
          </p:nvSpPr>
          <p:spPr>
            <a:xfrm rot="18481116" flipH="1" flipV="1">
              <a:off x="4553297" y="1249398"/>
              <a:ext cx="6461911" cy="7159328"/>
            </a:xfrm>
            <a:custGeom>
              <a:avLst/>
              <a:gdLst>
                <a:gd name="connsiteX0" fmla="*/ 912011 w 1824023"/>
                <a:gd name="connsiteY0" fmla="*/ 0 h 2569993"/>
                <a:gd name="connsiteX1" fmla="*/ 1824023 w 1824023"/>
                <a:gd name="connsiteY1" fmla="*/ 1284997 h 2569993"/>
                <a:gd name="connsiteX2" fmla="*/ 912012 w 1824023"/>
                <a:gd name="connsiteY2" fmla="*/ 1284997 h 2569993"/>
                <a:gd name="connsiteX3" fmla="*/ 912011 w 1824023"/>
                <a:gd name="connsiteY3" fmla="*/ 0 h 2569993"/>
                <a:gd name="connsiteX0" fmla="*/ 912011 w 1824023"/>
                <a:gd name="connsiteY0" fmla="*/ 0 h 2569993"/>
                <a:gd name="connsiteX1" fmla="*/ 1824023 w 1824023"/>
                <a:gd name="connsiteY1" fmla="*/ 1284997 h 2569993"/>
                <a:gd name="connsiteX0" fmla="*/ 0 w 912012"/>
                <a:gd name="connsiteY0" fmla="*/ 0 h 1325866"/>
                <a:gd name="connsiteX1" fmla="*/ 912012 w 912012"/>
                <a:gd name="connsiteY1" fmla="*/ 1284997 h 1325866"/>
                <a:gd name="connsiteX2" fmla="*/ 1 w 912012"/>
                <a:gd name="connsiteY2" fmla="*/ 1284997 h 1325866"/>
                <a:gd name="connsiteX3" fmla="*/ 0 w 912012"/>
                <a:gd name="connsiteY3" fmla="*/ 0 h 1325866"/>
                <a:gd name="connsiteX0" fmla="*/ 0 w 912012"/>
                <a:gd name="connsiteY0" fmla="*/ 0 h 1325866"/>
                <a:gd name="connsiteX1" fmla="*/ 853808 w 912012"/>
                <a:gd name="connsiteY1" fmla="*/ 1325866 h 1325866"/>
                <a:gd name="connsiteX0" fmla="*/ 246446 w 1158458"/>
                <a:gd name="connsiteY0" fmla="*/ 50414 h 1376280"/>
                <a:gd name="connsiteX1" fmla="*/ 1158458 w 1158458"/>
                <a:gd name="connsiteY1" fmla="*/ 1335411 h 1376280"/>
                <a:gd name="connsiteX2" fmla="*/ 246447 w 1158458"/>
                <a:gd name="connsiteY2" fmla="*/ 1335411 h 1376280"/>
                <a:gd name="connsiteX3" fmla="*/ 246446 w 1158458"/>
                <a:gd name="connsiteY3" fmla="*/ 50414 h 1376280"/>
                <a:gd name="connsiteX0" fmla="*/ 0 w 1158458"/>
                <a:gd name="connsiteY0" fmla="*/ 0 h 1376280"/>
                <a:gd name="connsiteX1" fmla="*/ 1100254 w 1158458"/>
                <a:gd name="connsiteY1" fmla="*/ 1376280 h 1376280"/>
                <a:gd name="connsiteX0" fmla="*/ 1233138 w 2145150"/>
                <a:gd name="connsiteY0" fmla="*/ 0 h 1325866"/>
                <a:gd name="connsiteX1" fmla="*/ 2145150 w 2145150"/>
                <a:gd name="connsiteY1" fmla="*/ 1284997 h 1325866"/>
                <a:gd name="connsiteX2" fmla="*/ 1233139 w 2145150"/>
                <a:gd name="connsiteY2" fmla="*/ 1284997 h 1325866"/>
                <a:gd name="connsiteX3" fmla="*/ 1233138 w 2145150"/>
                <a:gd name="connsiteY3" fmla="*/ 0 h 1325866"/>
                <a:gd name="connsiteX0" fmla="*/ 0 w 2145150"/>
                <a:gd name="connsiteY0" fmla="*/ 205130 h 1325866"/>
                <a:gd name="connsiteX1" fmla="*/ 2086946 w 2145150"/>
                <a:gd name="connsiteY1" fmla="*/ 1325866 h 1325866"/>
                <a:gd name="connsiteX0" fmla="*/ 1132577 w 2044589"/>
                <a:gd name="connsiteY0" fmla="*/ 0 h 1325866"/>
                <a:gd name="connsiteX1" fmla="*/ 2044589 w 2044589"/>
                <a:gd name="connsiteY1" fmla="*/ 1284997 h 1325866"/>
                <a:gd name="connsiteX2" fmla="*/ 1132578 w 2044589"/>
                <a:gd name="connsiteY2" fmla="*/ 1284997 h 1325866"/>
                <a:gd name="connsiteX3" fmla="*/ 1132577 w 2044589"/>
                <a:gd name="connsiteY3" fmla="*/ 0 h 1325866"/>
                <a:gd name="connsiteX0" fmla="*/ 0 w 2044589"/>
                <a:gd name="connsiteY0" fmla="*/ 152303 h 1325866"/>
                <a:gd name="connsiteX1" fmla="*/ 1986385 w 2044589"/>
                <a:gd name="connsiteY1" fmla="*/ 1325866 h 1325866"/>
                <a:gd name="connsiteX0" fmla="*/ 1132577 w 2044589"/>
                <a:gd name="connsiteY0" fmla="*/ 0 h 2349081"/>
                <a:gd name="connsiteX1" fmla="*/ 2044589 w 2044589"/>
                <a:gd name="connsiteY1" fmla="*/ 1284997 h 2349081"/>
                <a:gd name="connsiteX2" fmla="*/ 1132578 w 2044589"/>
                <a:gd name="connsiteY2" fmla="*/ 1284997 h 2349081"/>
                <a:gd name="connsiteX3" fmla="*/ 1132577 w 2044589"/>
                <a:gd name="connsiteY3" fmla="*/ 0 h 2349081"/>
                <a:gd name="connsiteX0" fmla="*/ 0 w 2044589"/>
                <a:gd name="connsiteY0" fmla="*/ 152303 h 2349081"/>
                <a:gd name="connsiteX1" fmla="*/ 1535383 w 2044589"/>
                <a:gd name="connsiteY1" fmla="*/ 2349081 h 2349081"/>
                <a:gd name="connsiteX0" fmla="*/ 1132577 w 2044589"/>
                <a:gd name="connsiteY0" fmla="*/ 0 h 2349081"/>
                <a:gd name="connsiteX1" fmla="*/ 2044589 w 2044589"/>
                <a:gd name="connsiteY1" fmla="*/ 1284997 h 2349081"/>
                <a:gd name="connsiteX2" fmla="*/ 1132578 w 2044589"/>
                <a:gd name="connsiteY2" fmla="*/ 1284997 h 2349081"/>
                <a:gd name="connsiteX3" fmla="*/ 1132577 w 2044589"/>
                <a:gd name="connsiteY3" fmla="*/ 0 h 2349081"/>
                <a:gd name="connsiteX0" fmla="*/ 0 w 2044589"/>
                <a:gd name="connsiteY0" fmla="*/ 152303 h 2349081"/>
                <a:gd name="connsiteX1" fmla="*/ 1535383 w 2044589"/>
                <a:gd name="connsiteY1" fmla="*/ 2349081 h 2349081"/>
                <a:gd name="connsiteX0" fmla="*/ 1132577 w 2044589"/>
                <a:gd name="connsiteY0" fmla="*/ 0 h 2349081"/>
                <a:gd name="connsiteX1" fmla="*/ 2044589 w 2044589"/>
                <a:gd name="connsiteY1" fmla="*/ 1284997 h 2349081"/>
                <a:gd name="connsiteX2" fmla="*/ 1132578 w 2044589"/>
                <a:gd name="connsiteY2" fmla="*/ 1284997 h 2349081"/>
                <a:gd name="connsiteX3" fmla="*/ 1132577 w 2044589"/>
                <a:gd name="connsiteY3" fmla="*/ 0 h 2349081"/>
                <a:gd name="connsiteX0" fmla="*/ 0 w 2044589"/>
                <a:gd name="connsiteY0" fmla="*/ 152303 h 2349081"/>
                <a:gd name="connsiteX1" fmla="*/ 1535383 w 2044589"/>
                <a:gd name="connsiteY1" fmla="*/ 2349081 h 2349081"/>
                <a:gd name="connsiteX0" fmla="*/ 1132577 w 2044589"/>
                <a:gd name="connsiteY0" fmla="*/ 14666 h 2363747"/>
                <a:gd name="connsiteX1" fmla="*/ 2044589 w 2044589"/>
                <a:gd name="connsiteY1" fmla="*/ 1299663 h 2363747"/>
                <a:gd name="connsiteX2" fmla="*/ 1132578 w 2044589"/>
                <a:gd name="connsiteY2" fmla="*/ 1299663 h 2363747"/>
                <a:gd name="connsiteX3" fmla="*/ 1132577 w 2044589"/>
                <a:gd name="connsiteY3" fmla="*/ 14666 h 2363747"/>
                <a:gd name="connsiteX0" fmla="*/ 0 w 2044589"/>
                <a:gd name="connsiteY0" fmla="*/ 166969 h 2363747"/>
                <a:gd name="connsiteX1" fmla="*/ 1535383 w 2044589"/>
                <a:gd name="connsiteY1" fmla="*/ 2363747 h 2363747"/>
                <a:gd name="connsiteX0" fmla="*/ 1132577 w 2044589"/>
                <a:gd name="connsiteY0" fmla="*/ 16798 h 2365879"/>
                <a:gd name="connsiteX1" fmla="*/ 2044589 w 2044589"/>
                <a:gd name="connsiteY1" fmla="*/ 1301795 h 2365879"/>
                <a:gd name="connsiteX2" fmla="*/ 1132578 w 2044589"/>
                <a:gd name="connsiteY2" fmla="*/ 1301795 h 2365879"/>
                <a:gd name="connsiteX3" fmla="*/ 1132577 w 2044589"/>
                <a:gd name="connsiteY3" fmla="*/ 16798 h 2365879"/>
                <a:gd name="connsiteX0" fmla="*/ 0 w 2044589"/>
                <a:gd name="connsiteY0" fmla="*/ 169101 h 2365879"/>
                <a:gd name="connsiteX1" fmla="*/ 1535383 w 2044589"/>
                <a:gd name="connsiteY1" fmla="*/ 2365879 h 2365879"/>
                <a:gd name="connsiteX0" fmla="*/ 1132577 w 2044589"/>
                <a:gd name="connsiteY0" fmla="*/ 0 h 2349081"/>
                <a:gd name="connsiteX1" fmla="*/ 2044589 w 2044589"/>
                <a:gd name="connsiteY1" fmla="*/ 1284997 h 2349081"/>
                <a:gd name="connsiteX2" fmla="*/ 1132578 w 2044589"/>
                <a:gd name="connsiteY2" fmla="*/ 1284997 h 2349081"/>
                <a:gd name="connsiteX3" fmla="*/ 1132577 w 2044589"/>
                <a:gd name="connsiteY3" fmla="*/ 0 h 2349081"/>
                <a:gd name="connsiteX0" fmla="*/ 0 w 2044589"/>
                <a:gd name="connsiteY0" fmla="*/ 152303 h 2349081"/>
                <a:gd name="connsiteX1" fmla="*/ 1535383 w 2044589"/>
                <a:gd name="connsiteY1" fmla="*/ 2349081 h 2349081"/>
                <a:gd name="connsiteX0" fmla="*/ 1132577 w 2044589"/>
                <a:gd name="connsiteY0" fmla="*/ 0 h 2297273"/>
                <a:gd name="connsiteX1" fmla="*/ 2044589 w 2044589"/>
                <a:gd name="connsiteY1" fmla="*/ 1284997 h 2297273"/>
                <a:gd name="connsiteX2" fmla="*/ 1132578 w 2044589"/>
                <a:gd name="connsiteY2" fmla="*/ 1284997 h 2297273"/>
                <a:gd name="connsiteX3" fmla="*/ 1132577 w 2044589"/>
                <a:gd name="connsiteY3" fmla="*/ 0 h 2297273"/>
                <a:gd name="connsiteX0" fmla="*/ 0 w 2044589"/>
                <a:gd name="connsiteY0" fmla="*/ 152303 h 2297273"/>
                <a:gd name="connsiteX1" fmla="*/ 1585154 w 2044589"/>
                <a:gd name="connsiteY1" fmla="*/ 2297273 h 2297273"/>
                <a:gd name="connsiteX0" fmla="*/ 1132577 w 2044589"/>
                <a:gd name="connsiteY0" fmla="*/ 0 h 2297273"/>
                <a:gd name="connsiteX1" fmla="*/ 2044589 w 2044589"/>
                <a:gd name="connsiteY1" fmla="*/ 1284997 h 2297273"/>
                <a:gd name="connsiteX2" fmla="*/ 1132578 w 2044589"/>
                <a:gd name="connsiteY2" fmla="*/ 1284997 h 2297273"/>
                <a:gd name="connsiteX3" fmla="*/ 1132577 w 2044589"/>
                <a:gd name="connsiteY3" fmla="*/ 0 h 2297273"/>
                <a:gd name="connsiteX0" fmla="*/ 0 w 2044589"/>
                <a:gd name="connsiteY0" fmla="*/ 152303 h 2297273"/>
                <a:gd name="connsiteX1" fmla="*/ 1585154 w 2044589"/>
                <a:gd name="connsiteY1" fmla="*/ 2297273 h 2297273"/>
                <a:gd name="connsiteX0" fmla="*/ 1132577 w 2044589"/>
                <a:gd name="connsiteY0" fmla="*/ 0 h 2297273"/>
                <a:gd name="connsiteX1" fmla="*/ 2044589 w 2044589"/>
                <a:gd name="connsiteY1" fmla="*/ 1284997 h 2297273"/>
                <a:gd name="connsiteX2" fmla="*/ 1132578 w 2044589"/>
                <a:gd name="connsiteY2" fmla="*/ 1284997 h 2297273"/>
                <a:gd name="connsiteX3" fmla="*/ 1132577 w 2044589"/>
                <a:gd name="connsiteY3" fmla="*/ 0 h 2297273"/>
                <a:gd name="connsiteX0" fmla="*/ 0 w 2044589"/>
                <a:gd name="connsiteY0" fmla="*/ 152303 h 2297273"/>
                <a:gd name="connsiteX1" fmla="*/ 1585154 w 2044589"/>
                <a:gd name="connsiteY1" fmla="*/ 2297273 h 2297273"/>
                <a:gd name="connsiteX0" fmla="*/ 1132577 w 2044589"/>
                <a:gd name="connsiteY0" fmla="*/ 0 h 2241244"/>
                <a:gd name="connsiteX1" fmla="*/ 2044589 w 2044589"/>
                <a:gd name="connsiteY1" fmla="*/ 1284997 h 2241244"/>
                <a:gd name="connsiteX2" fmla="*/ 1132578 w 2044589"/>
                <a:gd name="connsiteY2" fmla="*/ 1284997 h 2241244"/>
                <a:gd name="connsiteX3" fmla="*/ 1132577 w 2044589"/>
                <a:gd name="connsiteY3" fmla="*/ 0 h 2241244"/>
                <a:gd name="connsiteX0" fmla="*/ 0 w 2044589"/>
                <a:gd name="connsiteY0" fmla="*/ 152303 h 2241244"/>
                <a:gd name="connsiteX1" fmla="*/ 1541350 w 2044589"/>
                <a:gd name="connsiteY1" fmla="*/ 2241244 h 2241244"/>
                <a:gd name="connsiteX0" fmla="*/ 1132577 w 2044589"/>
                <a:gd name="connsiteY0" fmla="*/ 0 h 2241244"/>
                <a:gd name="connsiteX1" fmla="*/ 2044589 w 2044589"/>
                <a:gd name="connsiteY1" fmla="*/ 1284997 h 2241244"/>
                <a:gd name="connsiteX2" fmla="*/ 1132578 w 2044589"/>
                <a:gd name="connsiteY2" fmla="*/ 1284997 h 2241244"/>
                <a:gd name="connsiteX3" fmla="*/ 1132577 w 2044589"/>
                <a:gd name="connsiteY3" fmla="*/ 0 h 2241244"/>
                <a:gd name="connsiteX0" fmla="*/ 0 w 2044589"/>
                <a:gd name="connsiteY0" fmla="*/ 152303 h 2241244"/>
                <a:gd name="connsiteX1" fmla="*/ 1541350 w 2044589"/>
                <a:gd name="connsiteY1" fmla="*/ 2241244 h 2241244"/>
                <a:gd name="connsiteX0" fmla="*/ 1132577 w 2044589"/>
                <a:gd name="connsiteY0" fmla="*/ 0 h 2241244"/>
                <a:gd name="connsiteX1" fmla="*/ 2044589 w 2044589"/>
                <a:gd name="connsiteY1" fmla="*/ 1284997 h 2241244"/>
                <a:gd name="connsiteX2" fmla="*/ 1132578 w 2044589"/>
                <a:gd name="connsiteY2" fmla="*/ 1284997 h 2241244"/>
                <a:gd name="connsiteX3" fmla="*/ 1132577 w 2044589"/>
                <a:gd name="connsiteY3" fmla="*/ 0 h 2241244"/>
                <a:gd name="connsiteX0" fmla="*/ 0 w 2044589"/>
                <a:gd name="connsiteY0" fmla="*/ 152303 h 2241244"/>
                <a:gd name="connsiteX1" fmla="*/ 1541350 w 2044589"/>
                <a:gd name="connsiteY1" fmla="*/ 2241244 h 2241244"/>
                <a:gd name="connsiteX0" fmla="*/ 1132577 w 2044589"/>
                <a:gd name="connsiteY0" fmla="*/ 0 h 2265256"/>
                <a:gd name="connsiteX1" fmla="*/ 2044589 w 2044589"/>
                <a:gd name="connsiteY1" fmla="*/ 1284997 h 2265256"/>
                <a:gd name="connsiteX2" fmla="*/ 1132578 w 2044589"/>
                <a:gd name="connsiteY2" fmla="*/ 1284997 h 2265256"/>
                <a:gd name="connsiteX3" fmla="*/ 1132577 w 2044589"/>
                <a:gd name="connsiteY3" fmla="*/ 0 h 2265256"/>
                <a:gd name="connsiteX0" fmla="*/ 0 w 2044589"/>
                <a:gd name="connsiteY0" fmla="*/ 152303 h 2265256"/>
                <a:gd name="connsiteX1" fmla="*/ 1560122 w 2044589"/>
                <a:gd name="connsiteY1" fmla="*/ 2265256 h 2265256"/>
                <a:gd name="connsiteX0" fmla="*/ 1132577 w 2044589"/>
                <a:gd name="connsiteY0" fmla="*/ 0 h 2265256"/>
                <a:gd name="connsiteX1" fmla="*/ 2044589 w 2044589"/>
                <a:gd name="connsiteY1" fmla="*/ 1284997 h 2265256"/>
                <a:gd name="connsiteX2" fmla="*/ 1132578 w 2044589"/>
                <a:gd name="connsiteY2" fmla="*/ 1284997 h 2265256"/>
                <a:gd name="connsiteX3" fmla="*/ 1132577 w 2044589"/>
                <a:gd name="connsiteY3" fmla="*/ 0 h 2265256"/>
                <a:gd name="connsiteX0" fmla="*/ 0 w 2044589"/>
                <a:gd name="connsiteY0" fmla="*/ 152303 h 2265256"/>
                <a:gd name="connsiteX1" fmla="*/ 1560122 w 2044589"/>
                <a:gd name="connsiteY1" fmla="*/ 2265256 h 2265256"/>
                <a:gd name="connsiteX0" fmla="*/ 1132577 w 2044589"/>
                <a:gd name="connsiteY0" fmla="*/ 0 h 2265256"/>
                <a:gd name="connsiteX1" fmla="*/ 2044589 w 2044589"/>
                <a:gd name="connsiteY1" fmla="*/ 1284997 h 2265256"/>
                <a:gd name="connsiteX2" fmla="*/ 1132578 w 2044589"/>
                <a:gd name="connsiteY2" fmla="*/ 1284997 h 2265256"/>
                <a:gd name="connsiteX3" fmla="*/ 1132577 w 2044589"/>
                <a:gd name="connsiteY3" fmla="*/ 0 h 2265256"/>
                <a:gd name="connsiteX0" fmla="*/ 0 w 2044589"/>
                <a:gd name="connsiteY0" fmla="*/ 152303 h 2265256"/>
                <a:gd name="connsiteX1" fmla="*/ 1560122 w 2044589"/>
                <a:gd name="connsiteY1" fmla="*/ 2265256 h 2265256"/>
                <a:gd name="connsiteX0" fmla="*/ 1132577 w 2044589"/>
                <a:gd name="connsiteY0" fmla="*/ 0 h 2265256"/>
                <a:gd name="connsiteX1" fmla="*/ 2044589 w 2044589"/>
                <a:gd name="connsiteY1" fmla="*/ 1284997 h 2265256"/>
                <a:gd name="connsiteX2" fmla="*/ 1132578 w 2044589"/>
                <a:gd name="connsiteY2" fmla="*/ 1284997 h 2265256"/>
                <a:gd name="connsiteX3" fmla="*/ 1132577 w 2044589"/>
                <a:gd name="connsiteY3" fmla="*/ 0 h 2265256"/>
                <a:gd name="connsiteX0" fmla="*/ 0 w 2044589"/>
                <a:gd name="connsiteY0" fmla="*/ 152303 h 2265256"/>
                <a:gd name="connsiteX1" fmla="*/ 1560122 w 2044589"/>
                <a:gd name="connsiteY1" fmla="*/ 2265256 h 2265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44589" h="2265256" stroke="0" extrusionOk="0">
                  <a:moveTo>
                    <a:pt x="1132577" y="0"/>
                  </a:moveTo>
                  <a:cubicBezTo>
                    <a:pt x="1636267" y="0"/>
                    <a:pt x="2044589" y="575313"/>
                    <a:pt x="2044589" y="1284997"/>
                  </a:cubicBezTo>
                  <a:lnTo>
                    <a:pt x="1132578" y="1284997"/>
                  </a:lnTo>
                  <a:cubicBezTo>
                    <a:pt x="1132578" y="856665"/>
                    <a:pt x="1132577" y="428332"/>
                    <a:pt x="1132577" y="0"/>
                  </a:cubicBezTo>
                  <a:close/>
                </a:path>
                <a:path w="2044589" h="2265256" fill="none">
                  <a:moveTo>
                    <a:pt x="0" y="152303"/>
                  </a:moveTo>
                  <a:cubicBezTo>
                    <a:pt x="1173274" y="-409874"/>
                    <a:pt x="2540412" y="879448"/>
                    <a:pt x="1560122" y="2265256"/>
                  </a:cubicBezTo>
                </a:path>
              </a:pathLst>
            </a:cu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5689" dirty="0">
                <a:ln>
                  <a:solidFill>
                    <a:srgbClr val="6E85B7"/>
                  </a:solidFill>
                </a:ln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F95DB92-2861-0E39-E225-04141359AB0E}"/>
              </a:ext>
            </a:extLst>
          </p:cNvPr>
          <p:cNvSpPr txBox="1"/>
          <p:nvPr/>
        </p:nvSpPr>
        <p:spPr>
          <a:xfrm flipH="1">
            <a:off x="5257827" y="1261484"/>
            <a:ext cx="57403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err="1">
                <a:solidFill>
                  <a:schemeClr val="bg1"/>
                </a:solidFill>
                <a:latin typeface="Mystical Woods Rough Script" panose="02000500000000000000" pitchFamily="2" charset="0"/>
              </a:rPr>
              <a:t>Jenis-Jenis</a:t>
            </a:r>
            <a:r>
              <a:rPr lang="en-US" sz="4400" dirty="0">
                <a:solidFill>
                  <a:schemeClr val="bg1"/>
                </a:solidFill>
                <a:latin typeface="Mystical Woods Rough Script" panose="02000500000000000000" pitchFamily="2" charset="0"/>
              </a:rPr>
              <a:t> </a:t>
            </a:r>
            <a:r>
              <a:rPr lang="en-US" sz="4400" dirty="0" err="1">
                <a:solidFill>
                  <a:schemeClr val="bg1"/>
                </a:solidFill>
                <a:latin typeface="Mystical Woods Rough Script" panose="02000500000000000000" pitchFamily="2" charset="0"/>
              </a:rPr>
              <a:t>Warna</a:t>
            </a:r>
            <a:endParaRPr lang="en-US" sz="4400" dirty="0">
              <a:solidFill>
                <a:schemeClr val="bg1"/>
              </a:solidFill>
              <a:latin typeface="Mystical Woods Rough Script" panose="02000500000000000000" pitchFamily="2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CDE0EA3-0B21-CDAA-41AA-42D66885D1AB}"/>
              </a:ext>
            </a:extLst>
          </p:cNvPr>
          <p:cNvGrpSpPr/>
          <p:nvPr/>
        </p:nvGrpSpPr>
        <p:grpSpPr>
          <a:xfrm>
            <a:off x="418100" y="0"/>
            <a:ext cx="15462784" cy="8597506"/>
            <a:chOff x="418100" y="0"/>
            <a:chExt cx="15462784" cy="8597506"/>
          </a:xfrm>
        </p:grpSpPr>
        <p:pic>
          <p:nvPicPr>
            <p:cNvPr id="12" name="Picture 11" descr="A screenshot of a computer&#10;&#10;Description automatically generated with medium confidence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641F8F84-F487-6995-B15B-334F9CD30E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027" t="46484" r="39263" b="37801"/>
            <a:stretch/>
          </p:blipFill>
          <p:spPr>
            <a:xfrm>
              <a:off x="14843359" y="7776093"/>
              <a:ext cx="902317" cy="821413"/>
            </a:xfrm>
            <a:prstGeom prst="rect">
              <a:avLst/>
            </a:prstGeom>
          </p:spPr>
        </p:pic>
        <p:pic>
          <p:nvPicPr>
            <p:cNvPr id="14" name="Picture 13" descr="A screenshot of a computer&#10;&#10;Description automatically generated with medium confidence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FBBF3BE9-31BA-0A4A-0AAC-C3FA3AD3C6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580" t="60815" r="18572" b="25185"/>
            <a:stretch/>
          </p:blipFill>
          <p:spPr>
            <a:xfrm>
              <a:off x="431094" y="7776093"/>
              <a:ext cx="1008099" cy="731813"/>
            </a:xfrm>
            <a:prstGeom prst="rect">
              <a:avLst/>
            </a:prstGeom>
          </p:spPr>
        </p:pic>
        <p:pic>
          <p:nvPicPr>
            <p:cNvPr id="15" name="Picture 14" descr="A screenshot of a computer&#10;&#10;Description automatically generated with medium confidence">
              <a:hlinkClick r:id="rId7" action="ppaction://hlinksldjump"/>
              <a:extLst>
                <a:ext uri="{FF2B5EF4-FFF2-40B4-BE49-F238E27FC236}">
                  <a16:creationId xmlns:a16="http://schemas.microsoft.com/office/drawing/2014/main" id="{9D41862A-2E74-49FE-FBF6-2E9183E318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96" t="24333" r="78036" b="61667"/>
            <a:stretch/>
          </p:blipFill>
          <p:spPr>
            <a:xfrm>
              <a:off x="418100" y="214798"/>
              <a:ext cx="986325" cy="999940"/>
            </a:xfrm>
            <a:prstGeom prst="rect">
              <a:avLst/>
            </a:prstGeom>
          </p:spPr>
        </p:pic>
        <p:pic>
          <p:nvPicPr>
            <p:cNvPr id="16" name="Picture 15" descr="Graphical user interface, application&#10;&#10;Description automatically generated">
              <a:hlinkClick r:id="rId8" action="ppaction://hlinksldjump"/>
              <a:extLst>
                <a:ext uri="{FF2B5EF4-FFF2-40B4-BE49-F238E27FC236}">
                  <a16:creationId xmlns:a16="http://schemas.microsoft.com/office/drawing/2014/main" id="{EE0910D7-6025-6F0F-3882-F0804E84D4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463" t="68635" r="45769" b="15650"/>
            <a:stretch/>
          </p:blipFill>
          <p:spPr>
            <a:xfrm>
              <a:off x="14894559" y="0"/>
              <a:ext cx="986325" cy="1122370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41862774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Char"/>
      </p:transition>
    </mc:Choice>
    <mc:Fallback xmlns="">
      <p:transition spd="slow" advClick="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223ABAF5-1F2A-0C4F-3E32-AE4F50AE27A2}"/>
              </a:ext>
            </a:extLst>
          </p:cNvPr>
          <p:cNvSpPr txBox="1"/>
          <p:nvPr/>
        </p:nvSpPr>
        <p:spPr>
          <a:xfrm>
            <a:off x="1836545" y="9134282"/>
            <a:ext cx="12576190" cy="8705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base"/>
            <a:endParaRPr lang="en-ID" sz="5057" dirty="0">
              <a:solidFill>
                <a:srgbClr val="6E85B7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4" name="Action Button: Blank 3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4AA74D76-3E9D-5EF6-688D-38E214C69EB1}"/>
              </a:ext>
            </a:extLst>
          </p:cNvPr>
          <p:cNvSpPr/>
          <p:nvPr/>
        </p:nvSpPr>
        <p:spPr>
          <a:xfrm>
            <a:off x="544286" y="2241063"/>
            <a:ext cx="15174679" cy="5535030"/>
          </a:xfrm>
          <a:prstGeom prst="actionButtonBlank">
            <a:avLst/>
          </a:prstGeom>
          <a:solidFill>
            <a:schemeClr val="bg1">
              <a:alpha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254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 fontAlgn="base"/>
            <a:endParaRPr lang="en-US" sz="5689" dirty="0">
              <a:solidFill>
                <a:srgbClr val="6E85B7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19" name="Picture 18" descr="A picture containing vector graphics, balloon, aircraft&#10;&#10;Description automatically generated">
            <a:extLst>
              <a:ext uri="{FF2B5EF4-FFF2-40B4-BE49-F238E27FC236}">
                <a16:creationId xmlns:a16="http://schemas.microsoft.com/office/drawing/2014/main" id="{735AEB11-A39E-9838-B11D-91044448D9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8498" y="2584539"/>
            <a:ext cx="5455598" cy="484807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6024B8B-2792-D643-26A2-234275080CE3}"/>
              </a:ext>
            </a:extLst>
          </p:cNvPr>
          <p:cNvSpPr txBox="1"/>
          <p:nvPr/>
        </p:nvSpPr>
        <p:spPr>
          <a:xfrm>
            <a:off x="696536" y="2489683"/>
            <a:ext cx="906784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base"/>
            <a:r>
              <a:rPr lang="en-ID" sz="2800" dirty="0" err="1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Berdasar</a:t>
            </a:r>
            <a:r>
              <a:rPr lang="en-ID" sz="2800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proses </a:t>
            </a:r>
            <a:r>
              <a:rPr lang="en-ID" sz="2800" dirty="0" err="1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pencampuran</a:t>
            </a:r>
            <a:r>
              <a:rPr lang="en-ID" sz="2800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2800" dirty="0" err="1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warna</a:t>
            </a:r>
            <a:r>
              <a:rPr lang="en-ID" sz="2800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pada </a:t>
            </a:r>
            <a:r>
              <a:rPr lang="en-ID" sz="2800" dirty="0" err="1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perangkat</a:t>
            </a:r>
            <a:r>
              <a:rPr lang="en-ID" sz="2800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:</a:t>
            </a:r>
          </a:p>
          <a:p>
            <a:pPr algn="just" fontAlgn="base"/>
            <a:endParaRPr lang="en-ID" sz="2800" dirty="0">
              <a:solidFill>
                <a:srgbClr val="6E85B7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algn="just" fontAlgn="base"/>
            <a:r>
              <a:rPr lang="en-ID" sz="2800" dirty="0" err="1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Warna</a:t>
            </a:r>
            <a:r>
              <a:rPr lang="en-ID" sz="2800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2800" i="1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additive </a:t>
            </a:r>
            <a:r>
              <a:rPr lang="en-ID" sz="2800" dirty="0" err="1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adalah</a:t>
            </a:r>
            <a:r>
              <a:rPr lang="en-ID" sz="2800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2800" dirty="0" err="1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warna</a:t>
            </a:r>
            <a:r>
              <a:rPr lang="en-ID" sz="2800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yang </a:t>
            </a:r>
            <a:r>
              <a:rPr lang="en-ID" sz="2800" dirty="0" err="1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terbentuk</a:t>
            </a:r>
            <a:r>
              <a:rPr lang="en-ID" sz="2800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2800" dirty="0" err="1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dari</a:t>
            </a:r>
            <a:r>
              <a:rPr lang="en-ID" sz="2800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2800" dirty="0" err="1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cahaya</a:t>
            </a:r>
            <a:r>
              <a:rPr lang="en-ID" sz="2800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. </a:t>
            </a:r>
            <a:r>
              <a:rPr lang="en-ID" sz="2800" dirty="0" err="1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Warna</a:t>
            </a:r>
            <a:r>
              <a:rPr lang="en-ID" sz="2800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2800" dirty="0" err="1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ini</a:t>
            </a:r>
            <a:r>
              <a:rPr lang="en-ID" sz="2800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2800" dirty="0" err="1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digunakan</a:t>
            </a:r>
            <a:r>
              <a:rPr lang="en-ID" sz="2800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2800" dirty="0" err="1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untuk</a:t>
            </a:r>
            <a:r>
              <a:rPr lang="en-ID" sz="2800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2800" dirty="0" err="1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karya</a:t>
            </a:r>
            <a:r>
              <a:rPr lang="en-ID" sz="2800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visual yang </a:t>
            </a:r>
            <a:r>
              <a:rPr lang="en-ID" sz="2800" dirty="0" err="1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ditampilkan</a:t>
            </a:r>
            <a:r>
              <a:rPr lang="en-ID" sz="2800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2800" dirty="0" err="1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secara</a:t>
            </a:r>
            <a:r>
              <a:rPr lang="en-ID" sz="2800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2800" dirty="0" err="1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elektronik</a:t>
            </a:r>
            <a:r>
              <a:rPr lang="en-ID" sz="2800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2800" dirty="0" err="1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seperti</a:t>
            </a:r>
            <a:r>
              <a:rPr lang="en-ID" sz="2800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2800" dirty="0" err="1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televisi</a:t>
            </a:r>
            <a:r>
              <a:rPr lang="en-ID" sz="2800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</a:p>
          <a:p>
            <a:pPr algn="just" fontAlgn="base"/>
            <a:endParaRPr lang="en-ID" sz="2800" dirty="0">
              <a:solidFill>
                <a:srgbClr val="6E85B7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270F79-E326-4045-473A-0DAD14CB1ED3}"/>
              </a:ext>
            </a:extLst>
          </p:cNvPr>
          <p:cNvSpPr txBox="1"/>
          <p:nvPr/>
        </p:nvSpPr>
        <p:spPr>
          <a:xfrm flipH="1">
            <a:off x="5257827" y="1261484"/>
            <a:ext cx="57403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err="1">
                <a:solidFill>
                  <a:schemeClr val="bg1"/>
                </a:solidFill>
                <a:latin typeface="Mystical Woods Rough Script" panose="02000500000000000000" pitchFamily="2" charset="0"/>
              </a:rPr>
              <a:t>Jenis-Jenis</a:t>
            </a:r>
            <a:r>
              <a:rPr lang="en-US" sz="4400" dirty="0">
                <a:solidFill>
                  <a:schemeClr val="bg1"/>
                </a:solidFill>
                <a:latin typeface="Mystical Woods Rough Script" panose="02000500000000000000" pitchFamily="2" charset="0"/>
              </a:rPr>
              <a:t> </a:t>
            </a:r>
            <a:r>
              <a:rPr lang="en-US" sz="4400" dirty="0" err="1">
                <a:solidFill>
                  <a:schemeClr val="bg1"/>
                </a:solidFill>
                <a:latin typeface="Mystical Woods Rough Script" panose="02000500000000000000" pitchFamily="2" charset="0"/>
              </a:rPr>
              <a:t>Warna</a:t>
            </a:r>
            <a:endParaRPr lang="en-US" sz="4400" dirty="0">
              <a:solidFill>
                <a:schemeClr val="bg1"/>
              </a:solidFill>
              <a:latin typeface="Mystical Woods Rough Script" panose="02000500000000000000" pitchFamily="2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1B09159-D8D0-F77C-407B-D5BE0AFFDB38}"/>
              </a:ext>
            </a:extLst>
          </p:cNvPr>
          <p:cNvGrpSpPr/>
          <p:nvPr/>
        </p:nvGrpSpPr>
        <p:grpSpPr>
          <a:xfrm>
            <a:off x="418100" y="0"/>
            <a:ext cx="15462784" cy="8597506"/>
            <a:chOff x="418100" y="0"/>
            <a:chExt cx="15462784" cy="8597506"/>
          </a:xfrm>
        </p:grpSpPr>
        <p:pic>
          <p:nvPicPr>
            <p:cNvPr id="5" name="Picture 4" descr="A screenshot of a computer&#10;&#10;Description automatically generated with medium confidence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AF53A7FE-321B-1C33-086F-FD94AFEBDF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027" t="46484" r="39263" b="37801"/>
            <a:stretch/>
          </p:blipFill>
          <p:spPr>
            <a:xfrm>
              <a:off x="14843359" y="7776093"/>
              <a:ext cx="902317" cy="821413"/>
            </a:xfrm>
            <a:prstGeom prst="rect">
              <a:avLst/>
            </a:prstGeom>
          </p:spPr>
        </p:pic>
        <p:pic>
          <p:nvPicPr>
            <p:cNvPr id="6" name="Picture 5" descr="A screenshot of a computer&#10;&#10;Description automatically generated with medium confidence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E939C555-ADE9-1D60-411B-5765F88BC7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580" t="60815" r="18572" b="25185"/>
            <a:stretch/>
          </p:blipFill>
          <p:spPr>
            <a:xfrm>
              <a:off x="431094" y="7776093"/>
              <a:ext cx="1008099" cy="731813"/>
            </a:xfrm>
            <a:prstGeom prst="rect">
              <a:avLst/>
            </a:prstGeom>
          </p:spPr>
        </p:pic>
        <p:pic>
          <p:nvPicPr>
            <p:cNvPr id="8" name="Picture 7" descr="A screenshot of a computer&#10;&#10;Description automatically generated with medium confidence">
              <a:hlinkClick r:id="rId7" action="ppaction://hlinksldjump"/>
              <a:extLst>
                <a:ext uri="{FF2B5EF4-FFF2-40B4-BE49-F238E27FC236}">
                  <a16:creationId xmlns:a16="http://schemas.microsoft.com/office/drawing/2014/main" id="{9DD5AECC-6106-A9EC-EA48-F954A2C4ACF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96" t="24333" r="78036" b="61667"/>
            <a:stretch/>
          </p:blipFill>
          <p:spPr>
            <a:xfrm>
              <a:off x="418100" y="214798"/>
              <a:ext cx="986325" cy="999940"/>
            </a:xfrm>
            <a:prstGeom prst="rect">
              <a:avLst/>
            </a:prstGeom>
          </p:spPr>
        </p:pic>
        <p:pic>
          <p:nvPicPr>
            <p:cNvPr id="11" name="Picture 10" descr="Graphical user interface, application&#10;&#10;Description automatically generated">
              <a:hlinkClick r:id="rId8" action="ppaction://hlinksldjump"/>
              <a:extLst>
                <a:ext uri="{FF2B5EF4-FFF2-40B4-BE49-F238E27FC236}">
                  <a16:creationId xmlns:a16="http://schemas.microsoft.com/office/drawing/2014/main" id="{2C0CA63C-375B-C34F-8410-FB81617A0F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463" t="68635" r="45769" b="15650"/>
            <a:stretch/>
          </p:blipFill>
          <p:spPr>
            <a:xfrm>
              <a:off x="14894559" y="0"/>
              <a:ext cx="986325" cy="1122370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37001305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Char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ction Button: Blank 7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E5297C44-D5AD-CAC6-3C0E-FC52C0B3E305}"/>
              </a:ext>
            </a:extLst>
          </p:cNvPr>
          <p:cNvSpPr/>
          <p:nvPr/>
        </p:nvSpPr>
        <p:spPr>
          <a:xfrm>
            <a:off x="544286" y="2241063"/>
            <a:ext cx="15174679" cy="5535030"/>
          </a:xfrm>
          <a:prstGeom prst="actionButtonBlank">
            <a:avLst/>
          </a:prstGeom>
          <a:solidFill>
            <a:schemeClr val="bg1">
              <a:alpha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254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 fontAlgn="base"/>
            <a:endParaRPr lang="en-US" sz="5689" dirty="0">
              <a:solidFill>
                <a:srgbClr val="6E85B7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2614597-380D-244F-E805-B88FD9FF3B2E}"/>
              </a:ext>
            </a:extLst>
          </p:cNvPr>
          <p:cNvSpPr txBox="1"/>
          <p:nvPr/>
        </p:nvSpPr>
        <p:spPr>
          <a:xfrm>
            <a:off x="935144" y="2561050"/>
            <a:ext cx="8915581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base"/>
            <a:r>
              <a:rPr lang="en-ID" sz="2800" dirty="0" err="1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Berdasar</a:t>
            </a:r>
            <a:r>
              <a:rPr lang="en-ID" sz="2800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proses </a:t>
            </a:r>
            <a:r>
              <a:rPr lang="en-ID" sz="2800" dirty="0" err="1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pencampuran</a:t>
            </a:r>
            <a:r>
              <a:rPr lang="en-ID" sz="2800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2800" dirty="0" err="1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warna</a:t>
            </a:r>
            <a:r>
              <a:rPr lang="en-ID" sz="2800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pada </a:t>
            </a:r>
            <a:r>
              <a:rPr lang="en-ID" sz="2800" dirty="0" err="1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perangkat</a:t>
            </a:r>
            <a:r>
              <a:rPr lang="en-ID" sz="2800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:</a:t>
            </a:r>
          </a:p>
          <a:p>
            <a:pPr algn="just" fontAlgn="base"/>
            <a:endParaRPr lang="en-ID" sz="2800" dirty="0">
              <a:solidFill>
                <a:srgbClr val="6E85B7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algn="just" fontAlgn="base"/>
            <a:r>
              <a:rPr lang="en-ID" sz="2800" dirty="0" err="1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Warna</a:t>
            </a:r>
            <a:r>
              <a:rPr lang="en-ID" sz="2800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2800" i="1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subtractive </a:t>
            </a:r>
            <a:r>
              <a:rPr lang="en-ID" sz="2800" dirty="0" err="1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adalah</a:t>
            </a:r>
            <a:r>
              <a:rPr lang="en-ID" sz="2800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2800" dirty="0" err="1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warna</a:t>
            </a:r>
            <a:r>
              <a:rPr lang="en-ID" sz="2800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yang </a:t>
            </a:r>
            <a:r>
              <a:rPr lang="en-ID" sz="2800" dirty="0" err="1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terbentuk</a:t>
            </a:r>
            <a:r>
              <a:rPr lang="en-ID" sz="2800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2800" dirty="0" err="1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dari</a:t>
            </a:r>
            <a:r>
              <a:rPr lang="en-ID" sz="2800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pigmen. </a:t>
            </a:r>
            <a:r>
              <a:rPr lang="en-ID" sz="2800" dirty="0" err="1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Terbentuk</a:t>
            </a:r>
            <a:r>
              <a:rPr lang="en-ID" sz="2800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2800" dirty="0" err="1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dari</a:t>
            </a:r>
            <a:r>
              <a:rPr lang="en-ID" sz="2800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2800" i="1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cyan, magenta, </a:t>
            </a:r>
            <a:r>
              <a:rPr lang="en-ID" sz="2800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dan </a:t>
            </a:r>
            <a:r>
              <a:rPr lang="en-ID" sz="2800" i="1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yellow </a:t>
            </a:r>
            <a:r>
              <a:rPr lang="en-ID" sz="2800" dirty="0" err="1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serta</a:t>
            </a:r>
            <a:r>
              <a:rPr lang="en-ID" sz="2800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2800" dirty="0" err="1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hitam</a:t>
            </a:r>
            <a:r>
              <a:rPr lang="en-ID" sz="2800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2800" dirty="0" err="1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sebagai</a:t>
            </a:r>
            <a:r>
              <a:rPr lang="en-ID" sz="2800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2800" i="1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key.</a:t>
            </a:r>
            <a:r>
              <a:rPr lang="en-ID" sz="2800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2800" dirty="0" err="1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Warna</a:t>
            </a:r>
            <a:r>
              <a:rPr lang="en-ID" sz="2800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2800" dirty="0" err="1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ini</a:t>
            </a:r>
            <a:r>
              <a:rPr lang="en-ID" sz="2800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2800" dirty="0" err="1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digunakan</a:t>
            </a:r>
            <a:r>
              <a:rPr lang="en-ID" sz="2800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pada </a:t>
            </a:r>
            <a:r>
              <a:rPr lang="en-ID" sz="2800" dirty="0" err="1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industri</a:t>
            </a:r>
            <a:r>
              <a:rPr lang="en-ID" sz="2800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2800" dirty="0" err="1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percetakan</a:t>
            </a:r>
            <a:r>
              <a:rPr lang="en-ID" sz="2800" dirty="0">
                <a:solidFill>
                  <a:srgbClr val="6E85B7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</a:p>
          <a:p>
            <a:pPr algn="just" fontAlgn="base"/>
            <a:endParaRPr lang="en-ID" sz="2800" dirty="0">
              <a:solidFill>
                <a:srgbClr val="6E85B7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22" name="Picture 21" descr="A picture containing aircraft, transport, balloon, vector graphics&#10;&#10;Description automatically generated">
            <a:extLst>
              <a:ext uri="{FF2B5EF4-FFF2-40B4-BE49-F238E27FC236}">
                <a16:creationId xmlns:a16="http://schemas.microsoft.com/office/drawing/2014/main" id="{D2AB596C-8AB3-5974-A421-E0A3864060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5185" y="2808224"/>
            <a:ext cx="5023438" cy="44710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CD58D15-98BD-48DF-E1ED-CF76354EE229}"/>
              </a:ext>
            </a:extLst>
          </p:cNvPr>
          <p:cNvSpPr txBox="1"/>
          <p:nvPr/>
        </p:nvSpPr>
        <p:spPr>
          <a:xfrm flipH="1">
            <a:off x="5257827" y="1261484"/>
            <a:ext cx="57403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err="1">
                <a:solidFill>
                  <a:schemeClr val="bg1"/>
                </a:solidFill>
                <a:latin typeface="Mystical Woods Rough Script" panose="02000500000000000000" pitchFamily="2" charset="0"/>
              </a:rPr>
              <a:t>Jenis-Jenis</a:t>
            </a:r>
            <a:r>
              <a:rPr lang="en-US" sz="4400" dirty="0">
                <a:solidFill>
                  <a:schemeClr val="bg1"/>
                </a:solidFill>
                <a:latin typeface="Mystical Woods Rough Script" panose="02000500000000000000" pitchFamily="2" charset="0"/>
              </a:rPr>
              <a:t> </a:t>
            </a:r>
            <a:r>
              <a:rPr lang="en-US" sz="4400" dirty="0" err="1">
                <a:solidFill>
                  <a:schemeClr val="bg1"/>
                </a:solidFill>
                <a:latin typeface="Mystical Woods Rough Script" panose="02000500000000000000" pitchFamily="2" charset="0"/>
              </a:rPr>
              <a:t>Warna</a:t>
            </a:r>
            <a:endParaRPr lang="en-US" sz="4400" dirty="0">
              <a:solidFill>
                <a:schemeClr val="bg1"/>
              </a:solidFill>
              <a:latin typeface="Mystical Woods Rough Script" panose="02000500000000000000" pitchFamily="2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CE2275D-E06B-715A-4863-3E14EC3515DA}"/>
              </a:ext>
            </a:extLst>
          </p:cNvPr>
          <p:cNvGrpSpPr/>
          <p:nvPr/>
        </p:nvGrpSpPr>
        <p:grpSpPr>
          <a:xfrm>
            <a:off x="418100" y="0"/>
            <a:ext cx="15462784" cy="8597506"/>
            <a:chOff x="418100" y="0"/>
            <a:chExt cx="15462784" cy="8597506"/>
          </a:xfrm>
        </p:grpSpPr>
        <p:pic>
          <p:nvPicPr>
            <p:cNvPr id="7" name="Picture 6" descr="A screenshot of a computer&#10;&#10;Description automatically generated with medium confidence">
              <a:hlinkClick r:id="rId6" action="ppaction://hlinksldjump"/>
              <a:extLst>
                <a:ext uri="{FF2B5EF4-FFF2-40B4-BE49-F238E27FC236}">
                  <a16:creationId xmlns:a16="http://schemas.microsoft.com/office/drawing/2014/main" id="{DA0E0F96-68AF-B00E-C227-2020768341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027" t="46484" r="39263" b="37801"/>
            <a:stretch/>
          </p:blipFill>
          <p:spPr>
            <a:xfrm>
              <a:off x="14843359" y="7776093"/>
              <a:ext cx="902317" cy="821413"/>
            </a:xfrm>
            <a:prstGeom prst="rect">
              <a:avLst/>
            </a:prstGeom>
          </p:spPr>
        </p:pic>
        <p:pic>
          <p:nvPicPr>
            <p:cNvPr id="10" name="Picture 9" descr="A screenshot of a computer&#10;&#10;Description automatically generated with medium confidence">
              <a:hlinkClick r:id="rId8" action="ppaction://hlinksldjump"/>
              <a:extLst>
                <a:ext uri="{FF2B5EF4-FFF2-40B4-BE49-F238E27FC236}">
                  <a16:creationId xmlns:a16="http://schemas.microsoft.com/office/drawing/2014/main" id="{B8215FCA-4AD0-1E69-D4CE-5BD77A6705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96" t="24333" r="78036" b="61667"/>
            <a:stretch/>
          </p:blipFill>
          <p:spPr>
            <a:xfrm>
              <a:off x="418100" y="214798"/>
              <a:ext cx="986325" cy="999940"/>
            </a:xfrm>
            <a:prstGeom prst="rect">
              <a:avLst/>
            </a:prstGeom>
          </p:spPr>
        </p:pic>
        <p:pic>
          <p:nvPicPr>
            <p:cNvPr id="11" name="Picture 10" descr="Graphical user interface, application&#10;&#10;Description automatically generated">
              <a:hlinkClick r:id="rId9" action="ppaction://hlinksldjump"/>
              <a:extLst>
                <a:ext uri="{FF2B5EF4-FFF2-40B4-BE49-F238E27FC236}">
                  <a16:creationId xmlns:a16="http://schemas.microsoft.com/office/drawing/2014/main" id="{6717F33F-ADBA-488A-3831-1865C5EC95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463" t="68635" r="45769" b="15650"/>
            <a:stretch/>
          </p:blipFill>
          <p:spPr>
            <a:xfrm>
              <a:off x="14894559" y="0"/>
              <a:ext cx="986325" cy="1122370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30965383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Char"/>
      </p:transition>
    </mc:Choice>
    <mc:Fallback xmlns="">
      <p:transition spd="slow" advClick="0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LMS_API_VERSION" val="SCORM 2004 (2nd edition)"/>
  <p:tag name="ISPRING_ULTRA_SCORM_COURSE_ID" val="C7311FC1-AF30-45A7-8613-0E649BAA7646"/>
  <p:tag name="ISPRING_CMI5_LAUNCH_METHOD" val="any window"/>
  <p:tag name="ISPRING_SCORM_RATE_SLIDES" val="1"/>
  <p:tag name="ISPRINGCLOUDFOLDERID" val="1"/>
  <p:tag name="ISPRINGONLINEFOLDERID" val="1"/>
  <p:tag name="ISPRING_OUTPUT_FOLDER" val="[[&quot;i\uFFFD\u0017p{A3F5333D-8758-4491-AA89-24FB259A5CB3}&quot;,&quot;D:\\0. Tekn Pendidikan\\Semester 3\\10. Kretivitas, Inovasi, dan Kewirausahaan\\Aplikasi&quot;]]"/>
  <p:tag name="ISPRING_SCORM_PASSING_SCORE" val="100.000000"/>
  <p:tag name="ISPRING_FIRST_PUBLISH" val="1"/>
  <p:tag name="ISPRING_PUBLISH_SETTINGS" val="{&quot;commonSettings&quot;:{&quot;webSettings&quot;:{&quot;useMobileViewer&quot;:&quot;T_FALSE&quot;},&quot;lmsSettings&quot;:{&quot;useMobileViewer&quot;:&quot;T_FALSE&quot;},&quot;cloudSettings&quot;:{&quot;useMobileViewer&quot;:&quot;T_FALSE&quot;},&quot;ispringLmsSettings&quot;:{&quot;useMobileViewer&quot;:&quot;T_FALSE&quot;},&quot;playerId&quot;:&quot;universal&quot;,&quot;studioSettings&quot;:{&quot;useMobileViewer&quot;:&quot;T_FALSE&quot;}},&quot;advancedSettings&quot;:{&quot;enableTextAllocation&quot;:&quot;T_TRUE&quot;,&quot;viewingFromLocalDrive&quot;:&quot;T_TRUE&quot;,&quot;contentScale&quot;:75,&quot;contentScaleMode&quot;:&quot;SCALE&quot;},&quot;accessibilitySettings&quot;:{&quot;enabled&quot;:&quot;T_FALSE&quot;},&quot;compressionSettings&quot;:{&quot;imageSettings&quot;:{&quot;jpegQuality&quot;:70,&quot;optimizeImageForResolution&quot;:&quot;T_FALSE&quot;},&quot;audioQuality&quot;:70,&quot;videoQuality&quot;:65},&quot;protectionSettings&quot;:{&quot;watermarkEnabled&quot;:&quot;T_FALSE&quot;,&quot;watermarkPosition&quot;:&quot;MIDDLE_CENTER&quot;,&quot;openWatermarkUrl&quot;:&quot;T_FALSE&quot;,&quot;openWatermarkWebPageInNewWindow&quot;:&quot;T_FALSE&quot;,&quot;displayAfterEnabled&quot;:&quot;T_FALSE&quot;,&quot;displayUntilEnabled&quot;:&quot;T_FALSE&quot;,&quot;domainRestrictionEnabled&quot;:&quot;T_FALSE&quot;,&quot;enablePassword&quot;:&quot;T_FALSE&quot;},&quot;videoSettings&quot;:{&quot;videoCompressionSettings&quot;:{&quot;audioQuality&quot;:70,&quot;videoQuality&quot;:75},&quot;secondsOnEachSlide&quot;:5,&quot;hostingSettings&quot;:{}},&quot;ispringOnlineSettings&quot;:{&quot;onlineDestinationFolderId&quot;:&quot;1&quot;},&quot;cloudSettings&quot;:{&quot;onlineDestinationFolderId&quot;:&quot;1&quot;},&quot;wordSettings&quot;:{&quot;printCopies&quot;:1},&quot;studioSettings&quot;:{}}"/>
  <p:tag name="ISPRING_CURRENT_PLAYER_ID" val="universal"/>
  <p:tag name="ISPRING_PRESENTATION_COURSE_TITLE" val="Aplikasi 3"/>
  <p:tag name="ISPRING_PLAYERS_CUSTOMIZATION_2" val="UEsDBBQAAgAIADZZplJrXzME1QIAAPcHAAAPAAAAbm9uZS9wbGF5ZXIueG1spVVbb9owFH6mUv9D5PfaMLStQqHVVAntYa0qdbe3yCQm8erYnu2Qsl+/Y+cCSYFtGhLIOTnfd26fD/HtSymiLTOWK7lEMzxFEZOpyrjMl+jL59XVNbq9ubyItaA7ZiKeLZFUkqEoYzY1XDvAPVJXLNGBAQMpirThynC3A9op0PZB5lN0eTEBF2mXqHBOLwip6xpzCwiZWyUqT2JxqkqiDbNMOmZIkwGKOuzC/RkN31JJ4naa2QOkdv8euCXpOV4sH5DUc6xMTt5MpzPy/f7TU1qwkl5xaR2VKfQLmjgJXVzT9PleZZVg1tsmcZPkE3POJxFsk9gt+OxaRtakS9Q4JCWzlubMYiFzRHq/jrMjaDCdNaEySyTd8pz62hLbeoUR7UlsoYxLK9ein9lurajJkt5+4B+TIxnHG0Ft0fLZQS2B/5m3xQS/xD8fzSVUVK0FtwW8OoTsrceLIMOocRl6HBT7AIpdeRIUGfaz4oZl4fFrr/vpDDWxZCVEyA7bOgUbnFY0dcrs7gABgm3Fgnt94EYfOIA8PBwe4PDYTWZPgroqN4y6yrCuRZN4yzOmHqgxYU43Gyosi8nI2oLJEB2TptZ2OvtJxIUrxdu/GIr3G83khz03kgD4z4l8BI6+H1xm7GXF4bVjJXTUMWi1t2GnBfbh9unYal0eXKCBaa9+GAnUEDlqcgb3PaOOkr2dnIKujaot6KLSGqT/muL1+z4vMk5sNJh+GjE5sgjitLJOlfxXGPVgQ7hFmOkZ8V5eRKc+HeiD5j3k/fQcorkIMKFkkFJ3LTbnsHAttpzVTx3FVWvAGpbWkd3mT6OF5k2P/nZ128gbEt1YxnuLuUo3Xp18Kz3yydiGVsLdHdYyXJYBOqr1+J48xvUNdKrqJ/6LRTXP/F/hbA4NjgrG8wJk8+56fsAgVErFMHwwnYq4UbLrA8YkPDW/YRLdRm4V0ojrhJDiVv5w/A1QSwMEFAACAAgABK6IVTIbuiL5AwAA4A4AABgAAABub25lL2NvbW1vbl9tZXNzYWdlcy5sbmetV99vqzYUfr/S/R8spPu29W5ve2hTAXEzKwRzwWnavSAXnNS6gDMw6bK/fseGdMndKkJaKUKxkc+P7/vOOeb69q+yQDtRN1JVN86vV784SFSZymW1uXGW7O7n3xzUaF7lvFCVuHEq5aDbyedP1wWvNi3fCPj/+RNC16VoGlg2E7P6d41kfuNEXur6Pk4S4gU4dWPipoHr4SD1XH+eMpp6eEZCZzJTSMPvWaAnsZFVBUEgtbYbTSFzcf21tzrOCWWMLtLIDXHgTDyltSqRx+vLrIXuPZm5jNAw9ZZgOEycSch3csM1QIieWjBfNZfZTjBjJJyBRTfL4IB8koXUe5QIrQGLS60GZIqdSXI5goxGB/iY2o7FbjklFGCL4w41axIybHOpUMXr2gI3wmAUuI84ThMfg1FjmrI0WUYRjRmeQoRGLbJsi44Q2aBKadS0262qtciRrKyg+AnCpRqFTTInYQrubX79NgkIe0wX1GDN2rpC4PzDnIQ0XrjBifX1+n3m70EV/8PLPajkMl5WLsMQZTzvIvdjDBvTdEXY787ErwU36L9I/Yxksq1NbYsdL9qOpr4FDbk7NAw3ivryO8Tt8ez70GmfhiymQaflNMQPDGoXnuPORTG+dybmOXhuGcc4ZF0FpiSxUvXpIgqwleqjatEz3wnT9XZSvFhhikrLum945kWmYKNqB6md0oULsMc4YTHxDaVQ86qu9z91em/1s6rBXYNy2fCnAsgwPg0P5v22Fg247thQpkagcnJVclldDbmGHKEgIzdJVjSGvHClRY042vKmeVF1fpLfsaMhwyT0KUDosyPjpr5fDUOMEsZVXYtMDxuDKF2LTM/IioRTukqZFYIho2wbDYCX20JoYaOVJhWedb1drBUwUwho9xY18G5pGgRoATXizjCMogfQAIiOjjlB586EzseceMQwQ+AxdOZomIE6D9I5SDPjRgnFvu8zhrmdVG0DO4ZNEJDNvrka5ybB35agGOIGb1RAZ/XQqDdyJyCOOhf1oCMoSh9PYYSm35bkj/TOJYHtQD/SzPd2KPB8x6vM3DYy3jYC7eFdLnP7zkjM+v+zlX8jrvuC/NLXcjjFD1/GxnNS/m+oj2styq0ecm0A68O/JApTTm+GcE7ql/l/ndkfwszRlH83Pye3iTEcDQbxTqTOZ+tDI7FKObtLWqFc3h6PZtZJG2OEBfjkeg0mC1lKuEmcYXO5wAbRBJpN13xOMlmptsitsAr53TYgGExtKf47Ddc1fDCY3YI3B2C7Bnj7nii65OLOaTRiKr5q42x+jqRxOUvJ0rMxJym9u4OJtF4PnWAEcv+QCwnviq1UJWz9EOnrqrHfotdfjz5N/wFQSwMEFAACAAgABK6IVRUeYBujAAAAfwEAACkAAABub25lL3BsYXliYWNrX2FuZF9uYXZpZ2F0aW9uX3NldHRpbmdzLnhtbHWQQQqDMBBF957CGwhdh0DXpUWoFxhxlECSCZlR8PZNRG1p02Xe+z/DjGIUMX5iXdW1glnoKRBFS5xRNe93tgwLXr1xIIZ8woK850omNyxRaCMyetmUHsFyyv/wY3hrYT0/4iNeMOVCZxzqS6mwmVzysJhpY90aUI8R04AvmHPoobd4w7UniMPjDOwb/9W5mzabHd5pQB0iuSCq+UBVutdx9BdQSwMEFAACAAgABK6IVR9UimowAwAAxw4AACIAAABub25lL2ZsYXNoX3B1Ymxpc2hpbmdfc2V0dGluZ3MueG1s5ZfdT9swEMDf+1dYmXhcA9omTSgtYv2Qqo2CSGHwhNzYbU44duaPduWv3zluS9nKFr4ktj1UTey7353vzuc4OfheCDLj2oCSrWivuRsRLjPFQE5b0dmo//ZjRIylklGhJG9FUkXkoN1ISjcWYPKUW4uihiBGmv3StqLc2nI/jufzeRNMqf2sEs4i3zQzVcSl5oZLy3VcCrrAP7souYmWhBoA/BVKLtXajQYhSSAdKeYEJ8Ba0RCd7Qtq8igOEmOaXU+1cpJ1lFCa6Om4Fb3p9Lp73XcrmUDpQsGlD4dp46AftvuUMfAOUJHCDSc5h2mOnmKw5sBs7p9iL53EvzIqclgz9YyOwsVLu4TjhHI640tjOEKtpVmO+ta0J1QYnsSbQysx8CGkmYUZenarHvydOCFSV5ZK27bVDhE/Da4o8T2YZKI2jC3fyVgJjG3lFJZJMeZsSAseop1eg+yj0F5EJrQAsWhFxyWXJKUSkwuWCsjWusaNjQVbJbW/lD7UQAU5k4DVx8lRGt1aD4vKcqoN3/RqNWN8ZLP2V+UEIwvliIBrTqwiGF1X4FPOyWYKyESrohrFErHECECLM+Bzzg6qUC2B9xm6RBOFQ00sxVJwGyx8c3BDxnyiNHI5nWHh4jiYwG8+CFxSY26hdOXjTvpl0O1dDYbd3sWOXyBlMyqzB8KxnHhR2hfh0wWRyq70MBwZdYZXSWHAqrk6a2s+Pg3risY8P1M27vANFE7Q58SvA7KBfsGUv4yVhyT+jx7UNpvTWbXR/eat0LjFAVMSmDiRYUsCueyANYAZlURJsSA0w6ZsfNuYgXIGR0KDCGjzeA+DPpZp9TaFGTZJpRnXv0eyhcRGmfWVLnwyGfHnXyvqdkYYs1Hv9LAzGpwPRpdXo97FKJxGa/V4a/dMYt/Ut/d4f2i8xhZ/cto7rxP5IQahVoZ6aS3ccR2p4891pE7DmXSycR7VcgF7zDTsGewyAgrAInhFFfOUr4JQbc9cMX/NhvkHVv/6Pglrrz/tHQ0+HX/p/u+74KlxCG+rO1N8516TxFsvQH6mAAkFXqv8obi+NbU/vN9N4u1TjQbS7l4+240fUEsDBBQAAgAIAASuiFVxV5SdFQEAANECAAAcAAAAbm9uZS9mbGFzaF9za2luX3NldHRpbmdzLnhtbI2S0U6DMBSG730KgveQTY2asCZu6I3RLNle4AAH0gx6SHsg4e2thQ1UiOtV+///19OeNjInqbwWtZGkNv7KFzeeF6VUkj4gs1SF+VbOmiezjZ80zKSClBSj4kCRrqD0xe2bG1Hokv9RZGtey+SQ4ljmYf20ja9Chhr328d497wE1FBgkEB6KjQ1KrP53Wu8iu8m+WE6bUhkfnYHGqYDg2bBusEoHNe9b6DFFyUrYNtnazCaITnn9ExJVO81GtsuZ4ocSmOJP/p4hH0J3WUzcwZmnCXkKCsU6znEOT2moJWFU49djSLXaIv8EvskKkhKfMcuIdDZ5yUy3H3R7ml7x6bCD8pQ1JqqmqNwIrmHGZ/Bzu1XFl9QSwMEFAACAAgABK6IVdebcJYrAwAAbw4AACEAAABub25lL2h0bWxfcHVibGlzaGluZ19zZXR0aW5ncy54bWzdV01PGzEQvedXWFtxbLaolwolQTQfalRIEBsonJCzdrIjvPbWH0nDr+94nYRAA10oEaiHKNnxzJvxm/FztnH4KxdkxrUBJZvRfv1TRLhMFQM5bUbno97HLxExlkpGhZK8GUkVkcNWrVG4sQCTJdxadDUEYaQ5KGwzyqwtDuJ4Pp/XwRTaryrhLOKbeqryuNDccGm5jgtBF/hlFwU30RKhAgB+ciWXYa1ajZBGQDpRzAlOgDWjARb7zeYiioPDmKY3U62cZG0llCZ6Om5GH9rdzn7n88ongHQg59KzYVpo9GZ7QBkDn5+KBG45yThMMywUuZoDs5n/FXvvRvwnRokctkw9Rlvh3qVdguOCcjrly2RoodbSNMN4a1oTKgxvxJumlRt4BmlqYYaV3YWHeidOiMQVhdK2ZbVDiAfGFUr8CExjojaSLZ/JWAmktiwKpyQfczagOc7EaU9GZEJzEItmNCy4JAmV2FGwVEC6jjBubCzYspO9pfeRBirIuQQcOU5OkuguZ9hKmlFt+GYtqxXj+UxbP5QTjCyUIwJuOLGKIKcux18ZJ5vEk4lWeWkV1FhiBGDGGfA5Z4clQUvAxxJdYYrcYSTOXyG4DRl+OrglYz5RGnE5neG0oh1MwK8/C7igxtyB0lWNe8lxv9O97g863cs9v0HKZlSmzwTHIeJ5YXeCTxdEKruKQzpS6gwvm8KAlWtV9lZ/eRvWc4x9fqVu3MM3kDtBXxN+TcgG9A5bvpssz2n8XyuonDajs/Kg+8NbQuMRB2xJwMSFFNUK5FL3KgCmVBIlxYLQFKXYeNmYgXIGLUEgArR5eYUhHse0fJrCDEVSacb105BsIVEo057SuW8mI/7Sa0ad9gg5G3XPjtqj/kV/dHU96l6Owh20Do+3qmcj9lK+Xdn9VfFQ2Mdvp+ynZ92LKoQPcO+VGtNNKsENq3gNv1fxOgtX0enGNVSpBJSWaTgqKC4CcsDev6NB2foXAJ6clDBbrzwo7+B4/Pe73tprs00WSMJz8EG71ofKBCTdk/7X4XFnp0xANSredhT+lYnwtHoliu+9tjTire83NbTff0ls1X4DUEsDBBQAAgAIAASuiFWOc/b6agAAAOUAAAAaAAAAbm9uZS9odG1sX3NraW5fc2V0dGluZ3MuanOr5lIAAqUcJQUrhWowG8xPKi0pyc/TS87PK0nNK9HLyy/KTQSrUVJ2AwMlHZyK88tSiwgoTUtMTkUx1NTIwskFp0qEiSZO5i7OlsjqChLTU/WSEpOz04vyS/NSIMqcXV0MXYyVwKpquWoBUEsDBBQAAgAIAASuiFW8fTX3SgAAAEkAAAAXAAAAbm9uZS9sb2NhbF9zZXR0aW5ncy54bWyzsa/IzVEoSy0qzszPs1Uy1DNQUkjNS85PycxLt1UKDXHTtVBSKC5JzEtJzMnPS7VVystXUrC347LJyU9OzAlOLSkBKizWt+MCAFBLAwQUAAIACAA2WaZSNmFYAkcDAADhCQAAFAAAAHVuaXZlcnNhbC9wbGF5ZXIueG1srVZdT9swFH0uEv8h8jtxS8cGKAExJLSHMSF1bHur3OQ28ZrYme0Qul+/G+c7pGxIq9Qqub7n+H4cX9e7fk4T5wmU5lL4ZOHOiQMikCEXkU8ev96dnJPrq+MjL0vYHpTDQ5/kgpcAlhAnBB0onhkEPzAT+6RncJGZOJniUnGz98lyjtztTss5OT6aoYvQPomNyS4pLYrC5RoRItIyyUsS7QYypZkCDcKAolUYxGmwl+bvaPymUlCzz0D3kJl5+8Y1ScvxrPmApFi6UkX0dD5f0B/3n1dBDCk74UIbJgIgDlZyZku5YcHuXoZ5Arq0zbwqyBUYUwZhbTPPXPLFuXC0CnxSOaxT0JpFoN1ERIS2fg1nQ1BhGuuaiXAt2BOPWJnbWtdetkUdiY6lMkFuavQO9hvJVLhu7T1/j05E7G0TpuOaTw9ysfw7Xidj/dbl+2QsNqN8k3Ad41If0lmnk6DDXb3U1tjK9rGR7V3JRBwFv3KuILSv39oTMF+QasNW5jZOVxcBLuDTHQuMVPtbhKF0a9m4rVLcSimuBbUcbrv7qqMgTbZbYCZX0JRq5j3xEOQXppTt15VROXh0ZKyxdAj2aJVy3aSuIV5s0uTsH3pT+o1a81O/1hkL+B+N+YREbU24COH5jqOPgRRragCLXdpckyVuuWcXk843ae8wDUzdScCmYCKOYSoCPPshM4x2dnoICoppdAlyNcL2Fg6CYx7FCX7NJMN49SBNytRukqG3cBCcyGA3AW3NB4EbJQvMUOdZhgPgZfFerrcdoeOWjHTZitGjE+PQC3JtZMp/W6UP5qS5tJJ+5fQeHzmHPg3oJuMt5MP8NcRoEgziaubC9jUCnAtPHIrVgOektroZDvGJWV8+jQZ8aXooZ0wznUvDOqss4zkOJs8qr+Yc59nIJ4QtyxNz209oeHlY6Cjh6Xtjius7nlVZrPhvcAoeln8NFksstRNDqXefvD9f9hhQizgZB9tb06Edt1I0dXBdat+qX9uO5oaqtVLJ7JCkvLoXFaaaBx9RjpGSuQhHArANq+l1gvP4RgFzEthiRotTPB4y88k7fKhzvji76FL+sLhosDauh2rjKpY3XEd1wJ38aH2Q2kS8eq7h4x9QSwMEFAACAAgAma6IVcqjA25sBgAAKBkAAB0AAAB1bml2ZXJzYWwvY29tbW9uX21lc3NhZ2VzLmxuZ61Z227jNhB9L7D/QBgI0ALb7G6BXRRF4gUtM7YQWdRKdLxpUQiMRdtEJNHVxYn71K/ph/VLOqRkx94LJDkBkiCSMWeGwzNnhvTFx8ckRhuR5VKll7135297SKRzFcl0edmbsquff+2hvOBpxGOVisteqnroY//VDxcxT5clXwr4/9UPCF0kIs/hMe/rp6dnJKPLnjcIsWWRILAHDgmxb+PQwQPihANsXYeMhgMyst1ef6RQAT8rge7EUqYpBIHUwrzIYxmJizc1ajcnlDE6CT3sEqfXH6iiUAka8Ow0NBff2CPMbOqGgykAu0Gv7/KNXPICUojuSoBP89OwA8KY7Y4AEc/nYCDvZCyLLQpEUUAuTkV17CHp9YPTM8iot0sfU+uuuZsObQpp8/0qawYSVlhGUqGUZ5lJXAdAz8G3xA8DiwCohqYsDKaeR31GhhChZotMyrjaEJmjVBUoL9drlRUiQjI1hOJHGU5Up9wE17Ybgnuzvvq17djsNpxQnWtWZikC5y/mxKX+BDtH6IvFC8B7PgmIyyCd3pgy2ut7mchFWogMrVeqUF3wNM1CN6RXoUWnLqsZh84+TUlgdt6dTgbEP9MlfcYog/XsPgrOOji6AT/fINQNODuNUDMMCZhg/7rKieUTeDEMZzYb9/pWJrimzYMsVkgG60yLktjwuKz4VWtnk7ud0mHPq3VjF/eAz++brC06gfq7DR06ArG0RxCWStY83SJHLdWPv3z48Pju/YefOsEEQCjnGAgZpPdvWwC5zKdOJQqhSz7Dbuu/3ezolDm2C4Su/+lmDdS9Ab7C30a7qe8DyWuG2oFRDJ0LhxjFuFUlWvGN0M1nI8WD0QcoApnVfUd/MFfwIi0bK2xIJxhIBHXFfNvSBIVCUFm2fV3JTlmsVAbuchTJnN/FQC3tU7NKf76u6q/iltJSBQIWqYTL9LzZ9cx1KB4akk2A3Xik1WK/KEA6gjeU3uiyeQ0uHtJY8QgtMgGANEB8vY7lvBbRmvdezLeNUfh4Bk0MyE6dAPRruHvT65M0QsOM68V2RPFxQHwAyHgushNsQ8N1Y45wHHdDGNujsQO/TIcwlstVDL9F1zg8AkzwRKNS1HKMg2BG/aFOmlZjjtY8zx9UFh2x9HA/m4Bt16JQCBY7ANfNcg8M/JAw+2WZmBfNYBAlNvyu6wqWCgQMmREDXVJJmRdQNsk6FoUw0Uq9FD6vBiWxUFBfsYDZyXAfvJtia6S5g6euNQ4HbC+hDi/T+aqlHRTnN+vjsBpKoMkh5xtjqtFg1vwM6gJiSLtY0GvQwOsuFrcEhkT402RzMK2C7u1EaSd6c641Jt7Wg4Rm00aqMoc3OiUgTWZH8vNubgICfd1lNna+o60V6m4SW8qNgDiySGSNjkDuLTLURfVpav8eXmHbMZ36S+rxrZn6eLTh6VwfJ+Zc7+kWPotkZD7TtDf+/yrl34gXtdSf1V3CHZLPZ13jOWos36kIXhQiWRdNrnXC6vBPiUKX+HdDaLP00/zvh/IX2ZmDMf7Z+3N0XOiyR41BPDNT7XfrpSOpJ38CA4tujjBjxO2txtrtwKa6IzafO57sbPfq6JhhpwvV3tqlNYCr0KkYwRhybCIPYNRJoAu1tzVnj8Pwzamjvf2MDAKbQdeZibtcFo2eTT237q+mnE9vrAcz61GzYTZzyNEtB0DGMoH4oxaY0wnZZaBqEUcrmakyjkz5x/LetAnIbZmIr6fhRaYS8zbm+Y7+VZv6+JwoqsX5lVOvwzy1r+DW+3NQwKfvUkCwD2OMhV1Lzz6Wrva4pRGUj06Fw4Ld6AR1lPBivoJ2vFBlGrUEqo5gQ3KFAaxecyB41jyF1QBfhFG9RfXb3zqB6IkORJTswf5wVSHyPzuD6GXsMarLi0I8Fs1A04FhURDSqyuY5BaLJguGB8chm4c2VvVReWfX8uTMbGD/ixxJedUUE5XAq/Nmv0xf2BmyYMawNZ5A/QWm3FSZwdDZBWFHN4tOfTjS1ZVrARAMEEwWsUDkket664KqL35Amc0hrdef8OweZJ0pFXeKzWygLqei25qe7kDKIpZpp8if11T1gpnthXg4NBdCkEk4799XM0QEB855fTMUq2VrMGuMXegaX+CJSBZdAX1C9hc++lLDXCA4iutvJv77598m++qSsNZkkL3q+Un0Nl/37f1Tbr7TuHhz8BXH/1BLAwQUAAIACACZrohVFR5gG6MAAAB/AQAALgAAAHVuaXZlcnNhbC9wbGF5YmFja19hbmRfbmF2aWdhdGlvbl9zZXR0aW5ncy54bWx1kEEKgzAQRfeewhsIXYdA16VFqBcYcZRAkgmZUfD2TURtadNl3vs/w4xiFDF+Yl3VtYJZ6CkQRUucUTXvd7YMC169cSCGfMKCvOdKJjcsUWgjMnrZlB7Bcsr/8GN4a2E9P+IjXjDlQmcc6kupsJlc8rCYaWPdGlCPEdOAL5hz6KG3eMO1J4jD4wzsG//VuZs2mx3eaUAdIrkgqvlAVbrXcfQXUEsDBBQAAgAIAJmuiFVZnjCJlQMAAN4QAAAnAAAAdW5pdmVyc2FsL2ZsYXNoX3B1Ymxpc2hpbmdfc2V0dGluZ3MueG1s7VjNchpHEL7zFFOb8tGsZMuxo1pQObBUKEtAaTe2dVINOwM7pfnZzA8Yn/w0frA8SXp2AEMk2yvbJKpKDhRsT/fX33T3dO+QnL0THC2oNkzJTnTcPooQlYUiTM470e/54PGLCBmLJcFcSdqJpIrQWbeVVG7KmSkzai2oGgQw0pxWthOV1lancbxcLtvMVNqvKu4s4Jt2oURcaWqotFTHFccr+LKrippojdAAAD5CybVZt9VCKAlIF4o4ThEjwFwyvynMBxybMoqD2hQXN3OtnCQ9xZVGej7tRD/10v5x/+lGJ0D1maDSx8R0QejF9hQTwjwLzDP2nqKSsnkJdJ+cRGjJiC3rn7HXT+LbKDV22Dr2KD0FMZB2DS+oxQRbHB6DP0vfWbMRBBFZSSxYkcMK8vvvRP38+rerSXp5Phy9us7H4/N8OAkkapt4HyeJ9x0lQEg5XdCtnwRbi4sSeIPNDHNDk3hXtFFjPoO4sGwBMaF/ozlznGeuqpS2XasdrWnsCrf0PgOTzJTc27t/RlPFIbU1KahSMaVkhAXdSXZ2w+QANI8jNIM48VUnGldUogxLKDBmMWfFFsC4qbHM1oU1WGu/1AxzBHhwAii6yKJPFMLOihJrQ3epbVaMT2vRfaMcJ2ilHOLshiKrEITYCfhVUrSbfzTTStRSqFCLDGfgccHokpKzOl5rwM85ugIXwoElHIeKUxs8/OHYezSlM6UBl+IFHB6QMxPw2/cCrrAxn0DxhuOj7HzYT6+Ho3769pHfICYLLIt7gkNNUVHZg+DjFZLKbuwgHAV2htZJIYzUa0321v72NGzLGvL8g7Kxh2+YcBz/SPhtQHagD5jyw3i5T+K/yqCx2xIv6oPuD28NDUecQUoCJiwU0JKYXLfBBoAFlkhJvkK4gM5sfNtYMOUMSEKDCNDm2xkGeyjT+mkO7RM8akJ1I8ij4ydPT579/PzFL6ft+M8PHx9/0Wg9syYce3dhaPW+OLVu2Q6UFr56yI79cJSnly97+fD1ML+6ztO3+T5Azel2u05iP0runix+VD3YwTK5TF83Sc4IItGoLtKsEdy4idb4VROtyzAJJztTsBEF6GzzcFKht3EmGFTCwer0H6q1736LCcV6mFp7yIH73kP6X43bw35tPlDksvRi+Ov4vP//mf23IhiettfPvftmEt95IfYrgkkmIKz+PWV7i+4+OzmCG+ydS60WoO3/J9Ft/QVQSwMEFAACAAgAma6IVdk2jsprAwAAnQwAACEAAAB1bml2ZXJzYWwvZmxhc2hfc2tpbl9zZXR0aW5ncy54bWyVV9tO4zAQfecrqu47XQq7BSlU6g0JbRfQwvLuNNPWqmNHtlO2f7/jSxKnTWggQsIz59hzOR6LSO0o7+1BKir4fX/YH1/0etEqlxK4foM0Y0RDLyYKHpP7/sPf5bI/cBDBhHwFrSnfKGMpbD2KwDjXWvDLleAa97nkQqaE9cffHuxPNLDIcyyBYXXlrMkKqmN+DG+n804Uf8bNdDSf3bURViLNCD8sxUZcxmS120iR88SEdm2+Ntr2kIFklO/ORsSo0o8a0lpMi6vFcDHsRskkKAUmpLv5ZDj5eZbFSAyszH50c3sz6cipjvq8MUe0PVVUW9poOLoe3bTRMrKBepFni/nV/Lodz3H3elc+jcsRNPzTZzNH8R9AfmlzkeXZVzSSSbExBT3ijMx3lsMESfD6IWF+Z76zBJOQOeisIBWjCbZByMRJ8bv52sBttfR/hkMiMndbCvZimnA0PYxCYgbjNWEKokGxdE61FR/PucbbVAJCUwV6wRRfSK5grGXuUZWtwv2BD8qTAOQNFeJdsDyFmQs4ANbtFX42m9rBEsZX2oIAJey9MYiwMlbIJ6zrCTIwVshX065nzg4n8GOP4xSCmBLfzaD8jlurPnqBE1wW9SpWhdectDTXXAVHe0OBSUUCY6urN5qC6Vo0sDYX0uAkpoiTPd0QjQ/Tb4OLDzYZFQ2OHF5qzcKKNNUMmvS2ErlUGAy63+vSa/A4ins51EQvYa0LdN1YNcU8F6EW7LqD1P1+ZeHcuqfxNbnvp0TuQL4JwVS/53l4A7Ho7l0+ZZh5ja8pyEe+FgHHnt1G4kKD6goW7hJ2hROtyWqbYkxtKZQ1da1t7mDkj21qLc/TGOQCFUGhkGTd5nBbutky/NXvFD4gqRNanI6pt7gdJ7RUfGDwEgAiV9viPriF86Q505TBHoqpEhhswm2ZRQr135SvkVddlIGlkyL9EKqUUh9Ogb0B/45hNRKco4PmNYmVTaw2UorpXu1cm/fFmDRaDSekXXsh1TZGf1MBsVW1apJci1dNpPabVmufO9nDhNPUTiB0BMc3eByHCZH5slhnUYYTexWCebXKzVRBaPC0UcycHQ+bKNZzPGTf8HaO1xIgHLDWeBE8Ab/gEAsik6cSUnsTGtyOjTniq2nnNU76NNPRIDC55pRtwL/x35Lxf1BLAwQUAAIACACZrohVGLw3iI0DAABoEAAAJgAAAHVuaXZlcnNhbC9odG1sX3B1Ymxpc2hpbmdfc2V0dGluZ3MueG1s7Vhbk9JIFH7nV3TF8lHiqLvqVGDKhUxJOQPUJF7maapJN6TLvmT7AuKTv8Yf5i/xdBoQHBwzKu5u1T5QpE/3+c7t63MIyck7wdGcasOU7ERH7fsRorJQhMlZJ3qZn957EiFjsSSYK0k7kVQROum2kspNODNlRq2FowYBjDTHle1EpbXVcRwvFos2M5X2u4o7C/imXSgRV5oaKi3VccXxEr7ssqImWiE0AICPUHKl1m21EEoC0rkijlPECHgumQ8K8+dW8CgOpya4eDvTyknSU1xppGeTTnSnl/aP+g/XZwJSnwkqfUpMF4RebI8xIcw7gXnG3lNUUjYrwdsHjyK0YMSW9WPszyfxdZQaO0SOPUpPQQqkXcELajHBFodlsGfpO2vWgiAiS4kFK3LYQT78TtTPr55fjtOLs8HwxVU+Gp3lg3FwotaJd3GSeNdQAg4ppwu6sZNga3FRgt+gM8Xc0CTeFq2PMV9AXFg2h5zQr9ycOs4zV1VK267VjtZubAs37n0DJpkquRO7X6OJ4lDZ2ikgqZhQMsQCcjA+lRGaQmL4shONKipRhiUQilnMWbHRMG5iLLM1kU5Xp59phjkCsgDjKTrPoi82QyhFibWh276sd4yvY9F9rRwnaKkc4uwtRVYhyKkT8FRStF1wNNVK1FKOjUWGM7A4Z3RByUmdoBXgtwxdggnhQBPoX3Fqg4W/HXuPJnSqNOBSPIfLAnJmAn77VsAVNuYLKF77eDc7G/TTq8Gwn7656wPEZI5lcUtwIBEVlT0IPl4iqexaD9JRYGdoXRTCSL3XJLb2j5dhw2Oo8y+qxg6+YcJx/CvhNwnZgj5gyQ9j5TaF/64Hjc2WeF5fdH95a2i44gxKEjBho4BuxeSq7zUALLBESvIlwgW0YuPbxpwpZ0ASGkSANj/uYdAHmtarGcxGsKgJ1Y0g7x89ePjojz8fP3l63I4/ffh470al1ZAac+zNhSnVu3FMXdM9VVp49pAt/cEwTy+e9fLBq0F+eZWnb/JdgNqn6+06if3s2D9K/Gz6epJM/rlRMr5IXzUpxxBib8SENGsEN2pyavSiyamLMPvGW3OvkQvQy2bhbkI340wwqP3BmPmb2LX3hwq7kV6BkIdh1785VXsv4v+paswqs69roYwK5pV+U/s6UNay9Hzw1+isf9D0sWb5+w+S7mfTF1ab98edF8Yk3vtG2wL57r8D3dZnUEsDBBQAAgAIAJmuiFV9ohzGrQEAAGsGAAAfAAAAdW5pdmVyc2FsL2h0bWxfc2tpbl9zZXR0aW5ncy5qc42Uz2+CMBTH7/4VhF0XsyEbczcVlyzZYcm8LTsUfCKx9DVtdXPG/30UnSvwcNIL/fLh+35A367nlZef+t6jt6vuq/1rfV9pYDWj1nBd13mHXljd1zyfwywvgOcC/Aay+X31JO//CMrYF5Vpsn2zttrx89E+WTCuXVwSForQNKFtKMNPAvyiwO9aaceyDiU5fU7WxqDopygMCNMXqApWMf7VU3W5FTZg3ID6B12wFGqmd8HDOO4k/xzDcRRPhi6XYiGZ2L5ghv2EpatM4VrMj/EHdrn0citBlV981RWW59o8Gyiagae302AadJNSgdZwjDuMR8HonoQ5S4C7BUXhQzg6g9aM2w1t0Jtc5+aXjoJoEIUuLVkGrS5NpvFtPKhjovRqdbMV/MAZ+DJdxUjOtqAusUK5lhd8QKkwsx1po5FdJMqRzXORHbh4aBfJ2WStbde/UY2MfoJqfvorbuxymVYzascMG8dsSZzaomu6XDAaDHm4dSPqCzUXOCVScZHQ5NkxVUvGNCeN3b+XZTO1AjVD5OX09HxmDEuXRTlPyuw/3LlAJppeXFIzrd7+B1BLAwQUAAIACACZrohVlBOzImkAAABuAAAAHAAAAHVuaXZlcnNhbC9sb2NhbF9zZXR0aW5ncy54bWwNzDEOgzAMQNGdU1jeKe3WgcDGVpbSA1jERZEcG5GA4PZk+8PTb/szChy8pWDq8PV4IrDO5oMuDn/TUL8RUib1JKbsUA2h76pWbCb5cs4FJliFLt4mjiUyjxSLHHYRqOFTXv/AHpuuugFQSwMEFAACAAgAmq6IVVr0ZTkOAQAANhEAABcAAAB1bml2ZXJzYWwvdW5pdmVyc2FsLnBuZ+sM8HPn5ZLiYmBg4PX0cAliYGDew8DAdJmDDShiOo2PB0gxFge5OzGsOyfzEshhSXf0dWRg2NjP/SeRFcjnLPCILGZgECoBYcZ7afIVDAwCpz1dHEMq4t5ed+RtMGA44PBn9ZzGTAl5lg3nOc7GBgnuFQMZJBkHJCfx6ANJzzZxBoYGlcPcDAwOkx4CjVU4+YGJgWFCSgUjA4OHEdBFDCoYypesfSib7DFJxXPSF8/d29qBQgx+xtiVkmjyqPJR5aPKR5WPKh9VPqp8VPmo8lHlo8pHlY8qH1U+qnwQK5eVjPMEDQj4mT+vOfdl71qQsob9BmTb3HRtF6Pyt9L6gAsM8xlAGl39XNY5JTQBAFBLAwQUAAIACACarohVq4WSD0oAAABqAAAAGwAAAHVuaXZlcnNhbC91bml2ZXJzYWwucG5nLnhtbLOxr8jNUShLLSrOzM+zVTLUM1Cyt+PlsikoSi3LTC1XqACKAQUhQEmhEsg1QnDLM1NKMmyVLI2RxDJSM9MzSmyVzCwt4YL6QCMBUEsBAgAAFAACAAgANlmmUmtfMwTVAgAA9wcAAA8AAAAAAAAAAQAAAAAAAAAAAG5vbmUvcGxheWVyLnhtbFBLAQIAABQAAgAIAASuiFUyG7oi+QMAAOAOAAAYAAAAAAAAAAEAAAAAAAIDAABub25lL2NvbW1vbl9tZXNzYWdlcy5sbmdQSwECAAAUAAIACAAErohVFR5gG6MAAAB/AQAAKQAAAAAAAAABAAAAAAAxBwAAbm9uZS9wbGF5YmFja19hbmRfbmF2aWdhdGlvbl9zZXR0aW5ncy54bWxQSwECAAAUAAIACAAErohVH1SKajADAADHDgAAIgAAAAAAAAABAAAAAAAbCAAAbm9uZS9mbGFzaF9wdWJsaXNoaW5nX3NldHRpbmdzLnhtbFBLAQIAABQAAgAIAASuiFVxV5SdFQEAANECAAAcAAAAAAAAAAEAAAAAAIsLAABub25lL2ZsYXNoX3NraW5fc2V0dGluZ3MueG1sUEsBAgAAFAACAAgABK6IVdebcJYrAwAAbw4AACEAAAAAAAAAAQAAAAAA2gwAAG5vbmUvaHRtbF9wdWJsaXNoaW5nX3NldHRpbmdzLnhtbFBLAQIAABQAAgAIAASuiFWOc/b6agAAAOUAAAAaAAAAAAAAAAEAAAAAAEQQAABub25lL2h0bWxfc2tpbl9zZXR0aW5ncy5qc1BLAQIAABQAAgAIAASuiFW8fTX3SgAAAEkAAAAXAAAAAAAAAAEAAAAAAOYQAABub25lL2xvY2FsX3NldHRpbmdzLnhtbFBLAQIAABQAAgAIADZZplI2YVgCRwMAAOEJAAAUAAAAAAAAAAEAAAAAAGURAAB1bml2ZXJzYWwvcGxheWVyLnhtbFBLAQIAABQAAgAIAJmuiFXKowNubAYAACgZAAAdAAAAAAAAAAEAAAAAAN4UAAB1bml2ZXJzYWwvY29tbW9uX21lc3NhZ2VzLmxuZ1BLAQIAABQAAgAIAJmuiFUVHmAbowAAAH8BAAAuAAAAAAAAAAEAAAAAAIUbAAB1bml2ZXJzYWwvcGxheWJhY2tfYW5kX25hdmlnYXRpb25fc2V0dGluZ3MueG1sUEsBAgAAFAACAAgAma6IVVmeMImVAwAA3hAAACcAAAAAAAAAAQAAAAAAdBwAAHVuaXZlcnNhbC9mbGFzaF9wdWJsaXNoaW5nX3NldHRpbmdzLnhtbFBLAQIAABQAAgAIAJmuiFXZNo7KawMAAJ0MAAAhAAAAAAAAAAEAAAAAAE4gAAB1bml2ZXJzYWwvZmxhc2hfc2tpbl9zZXR0aW5ncy54bWxQSwECAAAUAAIACACZrohVGLw3iI0DAABoEAAAJgAAAAAAAAABAAAAAAD4IwAAdW5pdmVyc2FsL2h0bWxfcHVibGlzaGluZ19zZXR0aW5ncy54bWxQSwECAAAUAAIACACZrohVfaIcxq0BAABrBgAAHwAAAAAAAAABAAAAAADJJwAAdW5pdmVyc2FsL2h0bWxfc2tpbl9zZXR0aW5ncy5qc1BLAQIAABQAAgAIAJmuiFWUE7MiaQAAAG4AAAAcAAAAAAAAAAEAAAAAALMpAAB1bml2ZXJzYWwvbG9jYWxfc2V0dGluZ3MueG1sUEsBAgAAFAACAAgAmq6IVVr0ZTkOAQAANhEAABcAAAAAAAAAAAAAAAAAVioAAHVuaXZlcnNhbC91bml2ZXJzYWwucG5nUEsBAgAAFAACAAgAmq6IVauFkg9KAAAAagAAABsAAAAAAAAAAQAAAAAAmSsAAHVuaXZlcnNhbC91bml2ZXJzYWwucG5nLnhtbFBLBQYAAAAAEgASAFYFAAAcLAAAAAA="/>
  <p:tag name="ISPRING_ULTRA_SCORM_COURCE_TITLE" val="Aplikasi 4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PRESENTATION_TITLE" val="Aplikasi 4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2B3F101B-B53E-43D0-A76A-C5D16B77AEB6}:265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0BA9CAD2-9292-4E7D-9210-826E74E602D5}:266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10D3E6C5-F0FF-4216-8C8B-22322ABF92A4}:267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E4B6FA6C-549F-48B3-9EBC-B45E9D8C2328}:27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56FB814B-6874-4B8F-AB4E-316475C483AB}:268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E17217A4-A25D-47A4-B9EC-2B575F3578AC}:269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5F96658F-7562-4F74-BEAA-A8C9895E370A}:27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1E8FA30C-4BE6-4F04-BC9B-E1FF0496A44A}:272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29C73FDF-8744-44DA-9DA0-3CCE8F877E2F}:279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B5AF6F22-397B-4E24-9EBA-EDA6977A6BBF}:28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00FC24D4-DB51-4D33-9156-63603BDAAB80}:259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6F7B195F-897F-43D9-81C6-960AFA31F538}:282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3E146F8D-6A9F-4A03-8188-4D8C42CCCED1}:28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FCC6B3FF-B918-4534-98F2-CA20ACBDCE92}:25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157B13E0-239F-4010-85C0-8293540185DB}:257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B973A334-2CBE-4F0D-B135-522A18B794E3}:26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E162F681-1E50-4E75-99DD-88C0DFDDEB8B}:26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2D7107E3-AE30-4A09-8174-B569C7D85CFA}:26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6513AB94-1FC9-4CE9-B047-88E54B567D14}:263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1E144649-A1B5-49D8-84FA-AE20A3BB94C1}:264"/>
</p:tagLst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1466</TotalTime>
  <Words>955</Words>
  <Application>Microsoft Office PowerPoint</Application>
  <PresentationFormat>Custom</PresentationFormat>
  <Paragraphs>133</Paragraphs>
  <Slides>20</Slides>
  <Notes>20</Notes>
  <HiddenSlides>0</HiddenSlides>
  <MMClips>3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9" baseType="lpstr">
      <vt:lpstr>Arial</vt:lpstr>
      <vt:lpstr>Calibri</vt:lpstr>
      <vt:lpstr>Calibri Light</vt:lpstr>
      <vt:lpstr>Cooper Black</vt:lpstr>
      <vt:lpstr>Mystical Woods Rough Script</vt:lpstr>
      <vt:lpstr>Poppins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Aplikasi 4</dc:title>
  <dc:creator>Asna Nur</dc:creator>
  <cp:lastModifiedBy>Asna Nur</cp:lastModifiedBy>
  <cp:revision>53</cp:revision>
  <dcterms:created xsi:type="dcterms:W3CDTF">2022-11-20T05:42:49Z</dcterms:created>
  <dcterms:modified xsi:type="dcterms:W3CDTF">2022-12-13T03:51:45Z</dcterms:modified>
</cp:coreProperties>
</file>